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28"/>
  </p:notesMasterIdLst>
  <p:handoutMasterIdLst>
    <p:handoutMasterId r:id="rId29"/>
  </p:handoutMasterIdLst>
  <p:sldIdLst>
    <p:sldId id="257" r:id="rId5"/>
    <p:sldId id="409" r:id="rId6"/>
    <p:sldId id="280" r:id="rId7"/>
    <p:sldId id="390" r:id="rId8"/>
    <p:sldId id="400" r:id="rId9"/>
    <p:sldId id="261" r:id="rId10"/>
    <p:sldId id="396" r:id="rId11"/>
    <p:sldId id="397" r:id="rId12"/>
    <p:sldId id="398" r:id="rId13"/>
    <p:sldId id="399" r:id="rId14"/>
    <p:sldId id="317" r:id="rId15"/>
    <p:sldId id="401" r:id="rId16"/>
    <p:sldId id="402" r:id="rId17"/>
    <p:sldId id="408" r:id="rId18"/>
    <p:sldId id="370" r:id="rId19"/>
    <p:sldId id="407" r:id="rId20"/>
    <p:sldId id="392" r:id="rId21"/>
    <p:sldId id="393" r:id="rId22"/>
    <p:sldId id="404" r:id="rId23"/>
    <p:sldId id="405" r:id="rId24"/>
    <p:sldId id="406" r:id="rId25"/>
    <p:sldId id="403" r:id="rId26"/>
    <p:sldId id="31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676D73"/>
    <a:srgbClr val="3EA8C3"/>
    <a:srgbClr val="D54E54"/>
    <a:srgbClr val="D54D53"/>
    <a:srgbClr val="2C86A7"/>
    <a:srgbClr val="CB3844"/>
    <a:srgbClr val="C3E492"/>
    <a:srgbClr val="B54D50"/>
    <a:srgbClr val="D040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2"/>
    <p:restoredTop sz="94694"/>
  </p:normalViewPr>
  <p:slideViewPr>
    <p:cSldViewPr snapToGrid="0" snapToObjects="1">
      <p:cViewPr>
        <p:scale>
          <a:sx n="76" d="100"/>
          <a:sy n="76" d="100"/>
        </p:scale>
        <p:origin x="1376" y="10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Cheuk" userId="8d2a2875-c25a-4b09-8f40-df30afde288d" providerId="ADAL" clId="{B79801D0-16C9-224F-A304-9D74A42ACFF6}"/>
    <pc:docChg chg="undo redo custSel modSld modMainMaster modNotesMaster">
      <pc:chgData name="Christina Cheuk" userId="8d2a2875-c25a-4b09-8f40-df30afde288d" providerId="ADAL" clId="{B79801D0-16C9-224F-A304-9D74A42ACFF6}" dt="2020-10-02T20:11:13.493" v="1503" actId="1035"/>
      <pc:docMkLst>
        <pc:docMk/>
      </pc:docMkLst>
      <pc:sldChg chg="addSp delSp modSp mod chgLayout modNotes">
        <pc:chgData name="Christina Cheuk" userId="8d2a2875-c25a-4b09-8f40-df30afde288d" providerId="ADAL" clId="{B79801D0-16C9-224F-A304-9D74A42ACFF6}" dt="2020-10-02T19:12:31.879" v="214" actId="1037"/>
        <pc:sldMkLst>
          <pc:docMk/>
          <pc:sldMk cId="154948372" sldId="257"/>
        </pc:sldMkLst>
        <pc:spChg chg="add del mod ord">
          <ac:chgData name="Christina Cheuk" userId="8d2a2875-c25a-4b09-8f40-df30afde288d" providerId="ADAL" clId="{B79801D0-16C9-224F-A304-9D74A42ACFF6}" dt="2020-10-02T19:05:08.114" v="8" actId="478"/>
          <ac:spMkLst>
            <pc:docMk/>
            <pc:sldMk cId="154948372" sldId="257"/>
            <ac:spMk id="3" creationId="{0E89F95C-AB42-524B-BC18-3E5D407A7E2D}"/>
          </ac:spMkLst>
        </pc:spChg>
        <pc:spChg chg="mod">
          <ac:chgData name="Christina Cheuk" userId="8d2a2875-c25a-4b09-8f40-df30afde288d" providerId="ADAL" clId="{B79801D0-16C9-224F-A304-9D74A42ACFF6}" dt="2020-10-02T19:12:14.771" v="196" actId="1037"/>
          <ac:spMkLst>
            <pc:docMk/>
            <pc:sldMk cId="154948372" sldId="257"/>
            <ac:spMk id="4" creationId="{00000000-0000-0000-0000-000000000000}"/>
          </ac:spMkLst>
        </pc:spChg>
        <pc:spChg chg="add del mod ord">
          <ac:chgData name="Christina Cheuk" userId="8d2a2875-c25a-4b09-8f40-df30afde288d" providerId="ADAL" clId="{B79801D0-16C9-224F-A304-9D74A42ACFF6}" dt="2020-10-02T19:05:45.489" v="15" actId="478"/>
          <ac:spMkLst>
            <pc:docMk/>
            <pc:sldMk cId="154948372" sldId="257"/>
            <ac:spMk id="5" creationId="{4D1BCD4D-01BA-B046-BFF1-5C97D66E2305}"/>
          </ac:spMkLst>
        </pc:spChg>
        <pc:spChg chg="add del mod ord">
          <ac:chgData name="Christina Cheuk" userId="8d2a2875-c25a-4b09-8f40-df30afde288d" providerId="ADAL" clId="{B79801D0-16C9-224F-A304-9D74A42ACFF6}" dt="2020-10-02T19:05:42.361" v="12" actId="478"/>
          <ac:spMkLst>
            <pc:docMk/>
            <pc:sldMk cId="154948372" sldId="257"/>
            <ac:spMk id="6" creationId="{0C09A758-C540-9841-ADA6-D33B02708377}"/>
          </ac:spMkLst>
        </pc:spChg>
        <pc:spChg chg="add del mod ord">
          <ac:chgData name="Christina Cheuk" userId="8d2a2875-c25a-4b09-8f40-df30afde288d" providerId="ADAL" clId="{B79801D0-16C9-224F-A304-9D74A42ACFF6}" dt="2020-10-02T19:05:09.294" v="9" actId="478"/>
          <ac:spMkLst>
            <pc:docMk/>
            <pc:sldMk cId="154948372" sldId="257"/>
            <ac:spMk id="7" creationId="{F30C22A1-5D09-BE46-BB27-B464F5C0FBE6}"/>
          </ac:spMkLst>
        </pc:spChg>
        <pc:spChg chg="add del mod">
          <ac:chgData name="Christina Cheuk" userId="8d2a2875-c25a-4b09-8f40-df30afde288d" providerId="ADAL" clId="{B79801D0-16C9-224F-A304-9D74A42ACFF6}" dt="2020-10-02T19:10:15.152" v="111"/>
          <ac:spMkLst>
            <pc:docMk/>
            <pc:sldMk cId="154948372" sldId="257"/>
            <ac:spMk id="15" creationId="{A38603D5-3634-FB44-ACD0-A76392959D1B}"/>
          </ac:spMkLst>
        </pc:spChg>
        <pc:picChg chg="mod">
          <ac:chgData name="Christina Cheuk" userId="8d2a2875-c25a-4b09-8f40-df30afde288d" providerId="ADAL" clId="{B79801D0-16C9-224F-A304-9D74A42ACFF6}" dt="2020-10-02T19:12:27.475" v="210" actId="1038"/>
          <ac:picMkLst>
            <pc:docMk/>
            <pc:sldMk cId="154948372" sldId="257"/>
            <ac:picMk id="2" creationId="{81E79E21-5B2B-4DFF-9632-5544CD858F5D}"/>
          </ac:picMkLst>
        </pc:picChg>
        <pc:picChg chg="add mod">
          <ac:chgData name="Christina Cheuk" userId="8d2a2875-c25a-4b09-8f40-df30afde288d" providerId="ADAL" clId="{B79801D0-16C9-224F-A304-9D74A42ACFF6}" dt="2020-10-02T19:12:31.879" v="214" actId="1037"/>
          <ac:picMkLst>
            <pc:docMk/>
            <pc:sldMk cId="154948372" sldId="257"/>
            <ac:picMk id="8" creationId="{D76EA11A-97BA-7244-ABDA-9299A4CF9A45}"/>
          </ac:picMkLst>
        </pc:picChg>
        <pc:picChg chg="add del mod">
          <ac:chgData name="Christina Cheuk" userId="8d2a2875-c25a-4b09-8f40-df30afde288d" providerId="ADAL" clId="{B79801D0-16C9-224F-A304-9D74A42ACFF6}" dt="2020-10-02T19:06:46.370" v="21" actId="478"/>
          <ac:picMkLst>
            <pc:docMk/>
            <pc:sldMk cId="154948372" sldId="257"/>
            <ac:picMk id="10" creationId="{9A151602-96F2-E145-841D-DA2AD25F95A5}"/>
          </ac:picMkLst>
        </pc:picChg>
        <pc:picChg chg="add del mod">
          <ac:chgData name="Christina Cheuk" userId="8d2a2875-c25a-4b09-8f40-df30afde288d" providerId="ADAL" clId="{B79801D0-16C9-224F-A304-9D74A42ACFF6}" dt="2020-10-02T19:09:39.962" v="102" actId="478"/>
          <ac:picMkLst>
            <pc:docMk/>
            <pc:sldMk cId="154948372" sldId="257"/>
            <ac:picMk id="12" creationId="{C20503C5-8793-7744-A3ED-662536F00288}"/>
          </ac:picMkLst>
        </pc:picChg>
        <pc:picChg chg="add del mod">
          <ac:chgData name="Christina Cheuk" userId="8d2a2875-c25a-4b09-8f40-df30afde288d" providerId="ADAL" clId="{B79801D0-16C9-224F-A304-9D74A42ACFF6}" dt="2020-10-02T19:11:13.427" v="139" actId="478"/>
          <ac:picMkLst>
            <pc:docMk/>
            <pc:sldMk cId="154948372" sldId="257"/>
            <ac:picMk id="14" creationId="{0D9A7AB6-2B07-934B-9CE2-E99E970645B1}"/>
          </ac:picMkLst>
        </pc:picChg>
        <pc:picChg chg="add mod">
          <ac:chgData name="Christina Cheuk" userId="8d2a2875-c25a-4b09-8f40-df30afde288d" providerId="ADAL" clId="{B79801D0-16C9-224F-A304-9D74A42ACFF6}" dt="2020-10-02T19:12:29.615" v="211" actId="1036"/>
          <ac:picMkLst>
            <pc:docMk/>
            <pc:sldMk cId="154948372" sldId="257"/>
            <ac:picMk id="17" creationId="{40CF3FBA-3BD3-7B4F-A2EB-DB821EB11275}"/>
          </ac:picMkLst>
        </pc:picChg>
      </pc:sldChg>
      <pc:sldChg chg="addSp delSp modSp mod chgLayout">
        <pc:chgData name="Christina Cheuk" userId="8d2a2875-c25a-4b09-8f40-df30afde288d" providerId="ADAL" clId="{B79801D0-16C9-224F-A304-9D74A42ACFF6}" dt="2020-10-02T19:36:11.122" v="659" actId="1037"/>
        <pc:sldMkLst>
          <pc:docMk/>
          <pc:sldMk cId="1588243535" sldId="261"/>
        </pc:sldMkLst>
        <pc:spChg chg="mod ord">
          <ac:chgData name="Christina Cheuk" userId="8d2a2875-c25a-4b09-8f40-df30afde288d" providerId="ADAL" clId="{B79801D0-16C9-224F-A304-9D74A42ACFF6}" dt="2020-10-02T19:32:06.943" v="610" actId="700"/>
          <ac:spMkLst>
            <pc:docMk/>
            <pc:sldMk cId="1588243535" sldId="261"/>
            <ac:spMk id="2" creationId="{00000000-0000-0000-0000-000000000000}"/>
          </ac:spMkLst>
        </pc:spChg>
        <pc:spChg chg="mod ord">
          <ac:chgData name="Christina Cheuk" userId="8d2a2875-c25a-4b09-8f40-df30afde288d" providerId="ADAL" clId="{B79801D0-16C9-224F-A304-9D74A42ACFF6}" dt="2020-10-02T19:32:35.580" v="618" actId="1038"/>
          <ac:spMkLst>
            <pc:docMk/>
            <pc:sldMk cId="1588243535" sldId="261"/>
            <ac:spMk id="3" creationId="{00000000-0000-0000-0000-000000000000}"/>
          </ac:spMkLst>
        </pc:spChg>
        <pc:spChg chg="add mod">
          <ac:chgData name="Christina Cheuk" userId="8d2a2875-c25a-4b09-8f40-df30afde288d" providerId="ADAL" clId="{B79801D0-16C9-224F-A304-9D74A42ACFF6}" dt="2020-10-02T19:32:43.033" v="620" actId="14100"/>
          <ac:spMkLst>
            <pc:docMk/>
            <pc:sldMk cId="1588243535" sldId="261"/>
            <ac:spMk id="4" creationId="{8594A8D6-1386-A247-BD6C-5C9FC9F08D7A}"/>
          </ac:spMkLst>
        </pc:spChg>
        <pc:picChg chg="add del mod">
          <ac:chgData name="Christina Cheuk" userId="8d2a2875-c25a-4b09-8f40-df30afde288d" providerId="ADAL" clId="{B79801D0-16C9-224F-A304-9D74A42ACFF6}" dt="2020-10-02T19:35:50.851" v="641" actId="478"/>
          <ac:picMkLst>
            <pc:docMk/>
            <pc:sldMk cId="1588243535" sldId="261"/>
            <ac:picMk id="6" creationId="{5A4C8CF8-9A0F-8F48-8E9C-6F184AE0E39A}"/>
          </ac:picMkLst>
        </pc:picChg>
        <pc:picChg chg="add mod">
          <ac:chgData name="Christina Cheuk" userId="8d2a2875-c25a-4b09-8f40-df30afde288d" providerId="ADAL" clId="{B79801D0-16C9-224F-A304-9D74A42ACFF6}" dt="2020-10-02T19:36:11.122" v="659" actId="1037"/>
          <ac:picMkLst>
            <pc:docMk/>
            <pc:sldMk cId="1588243535" sldId="261"/>
            <ac:picMk id="8" creationId="{2EFC8E9B-3639-9C49-9815-81569598A2F9}"/>
          </ac:picMkLst>
        </pc:picChg>
      </pc:sldChg>
      <pc:sldChg chg="addSp delSp modSp mod chgLayout modNotes">
        <pc:chgData name="Christina Cheuk" userId="8d2a2875-c25a-4b09-8f40-df30afde288d" providerId="ADAL" clId="{B79801D0-16C9-224F-A304-9D74A42ACFF6}" dt="2020-10-02T19:28:21.887" v="529" actId="6264"/>
        <pc:sldMkLst>
          <pc:docMk/>
          <pc:sldMk cId="1987350139" sldId="280"/>
        </pc:sldMkLst>
        <pc:spChg chg="mod ord">
          <ac:chgData name="Christina Cheuk" userId="8d2a2875-c25a-4b09-8f40-df30afde288d" providerId="ADAL" clId="{B79801D0-16C9-224F-A304-9D74A42ACFF6}" dt="2020-10-02T19:28:21.887" v="529" actId="6264"/>
          <ac:spMkLst>
            <pc:docMk/>
            <pc:sldMk cId="1987350139" sldId="280"/>
            <ac:spMk id="2" creationId="{00000000-0000-0000-0000-000000000000}"/>
          </ac:spMkLst>
        </pc:spChg>
        <pc:spChg chg="mod ord">
          <ac:chgData name="Christina Cheuk" userId="8d2a2875-c25a-4b09-8f40-df30afde288d" providerId="ADAL" clId="{B79801D0-16C9-224F-A304-9D74A42ACFF6}" dt="2020-10-02T19:28:21.887" v="529" actId="6264"/>
          <ac:spMkLst>
            <pc:docMk/>
            <pc:sldMk cId="1987350139" sldId="280"/>
            <ac:spMk id="3" creationId="{00000000-0000-0000-0000-000000000000}"/>
          </ac:spMkLst>
        </pc:spChg>
        <pc:spChg chg="add del mod">
          <ac:chgData name="Christina Cheuk" userId="8d2a2875-c25a-4b09-8f40-df30afde288d" providerId="ADAL" clId="{B79801D0-16C9-224F-A304-9D74A42ACFF6}" dt="2020-10-02T19:24:36.828" v="456" actId="6264"/>
          <ac:spMkLst>
            <pc:docMk/>
            <pc:sldMk cId="1987350139" sldId="280"/>
            <ac:spMk id="4" creationId="{DD381DE3-961F-C347-B9D8-72F920F13061}"/>
          </ac:spMkLst>
        </pc:spChg>
        <pc:spChg chg="add del mod">
          <ac:chgData name="Christina Cheuk" userId="8d2a2875-c25a-4b09-8f40-df30afde288d" providerId="ADAL" clId="{B79801D0-16C9-224F-A304-9D74A42ACFF6}" dt="2020-10-02T19:24:36.828" v="456" actId="6264"/>
          <ac:spMkLst>
            <pc:docMk/>
            <pc:sldMk cId="1987350139" sldId="280"/>
            <ac:spMk id="6" creationId="{77BD5479-CD2D-D84A-8DDD-975582814BE4}"/>
          </ac:spMkLst>
        </pc:spChg>
        <pc:spChg chg="add del mod">
          <ac:chgData name="Christina Cheuk" userId="8d2a2875-c25a-4b09-8f40-df30afde288d" providerId="ADAL" clId="{B79801D0-16C9-224F-A304-9D74A42ACFF6}" dt="2020-10-02T19:25:30.154" v="472" actId="6264"/>
          <ac:spMkLst>
            <pc:docMk/>
            <pc:sldMk cId="1987350139" sldId="280"/>
            <ac:spMk id="7" creationId="{744451AA-0C03-F34F-8FB9-80E8FBA8DD12}"/>
          </ac:spMkLst>
        </pc:spChg>
        <pc:spChg chg="add del mod">
          <ac:chgData name="Christina Cheuk" userId="8d2a2875-c25a-4b09-8f40-df30afde288d" providerId="ADAL" clId="{B79801D0-16C9-224F-A304-9D74A42ACFF6}" dt="2020-10-02T19:25:30.154" v="472" actId="6264"/>
          <ac:spMkLst>
            <pc:docMk/>
            <pc:sldMk cId="1987350139" sldId="280"/>
            <ac:spMk id="8" creationId="{8E01F3CD-9FAC-1744-B681-6BA6F6D69B4B}"/>
          </ac:spMkLst>
        </pc:spChg>
        <pc:spChg chg="add del mod">
          <ac:chgData name="Christina Cheuk" userId="8d2a2875-c25a-4b09-8f40-df30afde288d" providerId="ADAL" clId="{B79801D0-16C9-224F-A304-9D74A42ACFF6}" dt="2020-10-02T19:28:21.887" v="529" actId="6264"/>
          <ac:spMkLst>
            <pc:docMk/>
            <pc:sldMk cId="1987350139" sldId="280"/>
            <ac:spMk id="9" creationId="{5C9BF287-B0AC-F94F-91A7-4F757EC28CDB}"/>
          </ac:spMkLst>
        </pc:spChg>
        <pc:spChg chg="add del mod">
          <ac:chgData name="Christina Cheuk" userId="8d2a2875-c25a-4b09-8f40-df30afde288d" providerId="ADAL" clId="{B79801D0-16C9-224F-A304-9D74A42ACFF6}" dt="2020-10-02T19:28:21.887" v="529" actId="6264"/>
          <ac:spMkLst>
            <pc:docMk/>
            <pc:sldMk cId="1987350139" sldId="280"/>
            <ac:spMk id="10" creationId="{6779D5F2-8963-9D4A-84BC-A2C144917876}"/>
          </ac:spMkLst>
        </pc:spChg>
        <pc:picChg chg="mod">
          <ac:chgData name="Christina Cheuk" userId="8d2a2875-c25a-4b09-8f40-df30afde288d" providerId="ADAL" clId="{B79801D0-16C9-224F-A304-9D74A42ACFF6}" dt="2020-10-02T19:26:39.643" v="495" actId="1076"/>
          <ac:picMkLst>
            <pc:docMk/>
            <pc:sldMk cId="1987350139" sldId="280"/>
            <ac:picMk id="5" creationId="{7469ABD2-273A-4779-9618-5266354B30F6}"/>
          </ac:picMkLst>
        </pc:picChg>
      </pc:sldChg>
      <pc:sldChg chg="addSp modSp mod chgLayout modNotes">
        <pc:chgData name="Christina Cheuk" userId="8d2a2875-c25a-4b09-8f40-df30afde288d" providerId="ADAL" clId="{B79801D0-16C9-224F-A304-9D74A42ACFF6}" dt="2020-10-02T20:10:17.130" v="1498" actId="1035"/>
        <pc:sldMkLst>
          <pc:docMk/>
          <pc:sldMk cId="2940493587" sldId="310"/>
        </pc:sldMkLst>
        <pc:spChg chg="mod ord">
          <ac:chgData name="Christina Cheuk" userId="8d2a2875-c25a-4b09-8f40-df30afde288d" providerId="ADAL" clId="{B79801D0-16C9-224F-A304-9D74A42ACFF6}" dt="2020-10-02T20:08:43.429" v="1470" actId="700"/>
          <ac:spMkLst>
            <pc:docMk/>
            <pc:sldMk cId="2940493587" sldId="310"/>
            <ac:spMk id="2" creationId="{00000000-0000-0000-0000-000000000000}"/>
          </ac:spMkLst>
        </pc:spChg>
        <pc:spChg chg="mod ord">
          <ac:chgData name="Christina Cheuk" userId="8d2a2875-c25a-4b09-8f40-df30afde288d" providerId="ADAL" clId="{B79801D0-16C9-224F-A304-9D74A42ACFF6}" dt="2020-10-02T20:09:05.867" v="1477" actId="1038"/>
          <ac:spMkLst>
            <pc:docMk/>
            <pc:sldMk cId="2940493587" sldId="310"/>
            <ac:spMk id="3" creationId="{00000000-0000-0000-0000-000000000000}"/>
          </ac:spMkLst>
        </pc:spChg>
        <pc:spChg chg="add mod">
          <ac:chgData name="Christina Cheuk" userId="8d2a2875-c25a-4b09-8f40-df30afde288d" providerId="ADAL" clId="{B79801D0-16C9-224F-A304-9D74A42ACFF6}" dt="2020-10-02T20:08:58.537" v="1473"/>
          <ac:spMkLst>
            <pc:docMk/>
            <pc:sldMk cId="2940493587" sldId="310"/>
            <ac:spMk id="4" creationId="{2691CCC3-0C2D-4247-B107-18BF76F6B42E}"/>
          </ac:spMkLst>
        </pc:spChg>
        <pc:picChg chg="add mod">
          <ac:chgData name="Christina Cheuk" userId="8d2a2875-c25a-4b09-8f40-df30afde288d" providerId="ADAL" clId="{B79801D0-16C9-224F-A304-9D74A42ACFF6}" dt="2020-10-02T20:10:17.130" v="1498" actId="1035"/>
          <ac:picMkLst>
            <pc:docMk/>
            <pc:sldMk cId="2940493587" sldId="310"/>
            <ac:picMk id="6" creationId="{B70C0EE7-61D3-A240-B9D7-68671C1AE79A}"/>
          </ac:picMkLst>
        </pc:picChg>
      </pc:sldChg>
      <pc:sldChg chg="addSp delSp modSp mod chgLayout modNotes">
        <pc:chgData name="Christina Cheuk" userId="8d2a2875-c25a-4b09-8f40-df30afde288d" providerId="ADAL" clId="{B79801D0-16C9-224F-A304-9D74A42ACFF6}" dt="2020-10-02T19:45:12.745" v="916" actId="478"/>
        <pc:sldMkLst>
          <pc:docMk/>
          <pc:sldMk cId="3478833195" sldId="317"/>
        </pc:sldMkLst>
        <pc:spChg chg="mod ord">
          <ac:chgData name="Christina Cheuk" userId="8d2a2875-c25a-4b09-8f40-df30afde288d" providerId="ADAL" clId="{B79801D0-16C9-224F-A304-9D74A42ACFF6}" dt="2020-10-02T19:39:18.093" v="729" actId="700"/>
          <ac:spMkLst>
            <pc:docMk/>
            <pc:sldMk cId="3478833195" sldId="317"/>
            <ac:spMk id="2" creationId="{00000000-0000-0000-0000-000000000000}"/>
          </ac:spMkLst>
        </pc:spChg>
        <pc:spChg chg="mod ord">
          <ac:chgData name="Christina Cheuk" userId="8d2a2875-c25a-4b09-8f40-df30afde288d" providerId="ADAL" clId="{B79801D0-16C9-224F-A304-9D74A42ACFF6}" dt="2020-10-02T19:45:03.482" v="915" actId="1035"/>
          <ac:spMkLst>
            <pc:docMk/>
            <pc:sldMk cId="3478833195" sldId="317"/>
            <ac:spMk id="3" creationId="{00000000-0000-0000-0000-000000000000}"/>
          </ac:spMkLst>
        </pc:spChg>
        <pc:spChg chg="del mod">
          <ac:chgData name="Christina Cheuk" userId="8d2a2875-c25a-4b09-8f40-df30afde288d" providerId="ADAL" clId="{B79801D0-16C9-224F-A304-9D74A42ACFF6}" dt="2020-10-02T19:45:12.745" v="916" actId="478"/>
          <ac:spMkLst>
            <pc:docMk/>
            <pc:sldMk cId="3478833195" sldId="317"/>
            <ac:spMk id="4" creationId="{00000000-0000-0000-0000-000000000000}"/>
          </ac:spMkLst>
        </pc:spChg>
        <pc:spChg chg="add mod">
          <ac:chgData name="Christina Cheuk" userId="8d2a2875-c25a-4b09-8f40-df30afde288d" providerId="ADAL" clId="{B79801D0-16C9-224F-A304-9D74A42ACFF6}" dt="2020-10-02T19:45:03.482" v="915" actId="1035"/>
          <ac:spMkLst>
            <pc:docMk/>
            <pc:sldMk cId="3478833195" sldId="317"/>
            <ac:spMk id="5" creationId="{4F24DF81-E9ED-EB48-AB31-4C85E0949A0F}"/>
          </ac:spMkLst>
        </pc:spChg>
        <pc:spChg chg="add mod">
          <ac:chgData name="Christina Cheuk" userId="8d2a2875-c25a-4b09-8f40-df30afde288d" providerId="ADAL" clId="{B79801D0-16C9-224F-A304-9D74A42ACFF6}" dt="2020-10-02T19:45:03.482" v="915" actId="1035"/>
          <ac:spMkLst>
            <pc:docMk/>
            <pc:sldMk cId="3478833195" sldId="317"/>
            <ac:spMk id="6" creationId="{1FA16341-93B5-3445-B2E9-09281F02F37F}"/>
          </ac:spMkLst>
        </pc:spChg>
        <pc:spChg chg="add mod">
          <ac:chgData name="Christina Cheuk" userId="8d2a2875-c25a-4b09-8f40-df30afde288d" providerId="ADAL" clId="{B79801D0-16C9-224F-A304-9D74A42ACFF6}" dt="2020-10-02T19:45:03.482" v="915" actId="1035"/>
          <ac:spMkLst>
            <pc:docMk/>
            <pc:sldMk cId="3478833195" sldId="317"/>
            <ac:spMk id="7" creationId="{5DBF7351-D83E-534D-811B-68D02934D059}"/>
          </ac:spMkLst>
        </pc:spChg>
        <pc:spChg chg="add mod">
          <ac:chgData name="Christina Cheuk" userId="8d2a2875-c25a-4b09-8f40-df30afde288d" providerId="ADAL" clId="{B79801D0-16C9-224F-A304-9D74A42ACFF6}" dt="2020-10-02T19:44:17.228" v="875" actId="164"/>
          <ac:spMkLst>
            <pc:docMk/>
            <pc:sldMk cId="3478833195" sldId="317"/>
            <ac:spMk id="10" creationId="{3BEE872A-4BEE-E041-96CA-F368E199A33C}"/>
          </ac:spMkLst>
        </pc:spChg>
        <pc:spChg chg="add mod">
          <ac:chgData name="Christina Cheuk" userId="8d2a2875-c25a-4b09-8f40-df30afde288d" providerId="ADAL" clId="{B79801D0-16C9-224F-A304-9D74A42ACFF6}" dt="2020-10-02T19:44:17.228" v="875" actId="164"/>
          <ac:spMkLst>
            <pc:docMk/>
            <pc:sldMk cId="3478833195" sldId="317"/>
            <ac:spMk id="11" creationId="{096AF991-9947-DC41-BCD8-D24402F48AEF}"/>
          </ac:spMkLst>
        </pc:spChg>
        <pc:spChg chg="add mod">
          <ac:chgData name="Christina Cheuk" userId="8d2a2875-c25a-4b09-8f40-df30afde288d" providerId="ADAL" clId="{B79801D0-16C9-224F-A304-9D74A42ACFF6}" dt="2020-10-02T19:44:25.453" v="877" actId="1037"/>
          <ac:spMkLst>
            <pc:docMk/>
            <pc:sldMk cId="3478833195" sldId="317"/>
            <ac:spMk id="12" creationId="{DBE803C0-B57A-7045-A6A7-80EF828C705A}"/>
          </ac:spMkLst>
        </pc:spChg>
        <pc:grpChg chg="add mod">
          <ac:chgData name="Christina Cheuk" userId="8d2a2875-c25a-4b09-8f40-df30afde288d" providerId="ADAL" clId="{B79801D0-16C9-224F-A304-9D74A42ACFF6}" dt="2020-10-02T19:45:03.482" v="915" actId="1035"/>
          <ac:grpSpMkLst>
            <pc:docMk/>
            <pc:sldMk cId="3478833195" sldId="317"/>
            <ac:grpSpMk id="13" creationId="{C72428BB-7B34-EC49-B803-FC2241B7A37C}"/>
          </ac:grpSpMkLst>
        </pc:grpChg>
        <pc:picChg chg="add mod">
          <ac:chgData name="Christina Cheuk" userId="8d2a2875-c25a-4b09-8f40-df30afde288d" providerId="ADAL" clId="{B79801D0-16C9-224F-A304-9D74A42ACFF6}" dt="2020-10-02T19:45:03.482" v="915" actId="1035"/>
          <ac:picMkLst>
            <pc:docMk/>
            <pc:sldMk cId="3478833195" sldId="317"/>
            <ac:picMk id="8" creationId="{8BFD168E-C3CE-D54E-9AF3-0CCD7CBCFC28}"/>
          </ac:picMkLst>
        </pc:picChg>
        <pc:picChg chg="add mod">
          <ac:chgData name="Christina Cheuk" userId="8d2a2875-c25a-4b09-8f40-df30afde288d" providerId="ADAL" clId="{B79801D0-16C9-224F-A304-9D74A42ACFF6}" dt="2020-10-02T19:45:03.482" v="915" actId="1035"/>
          <ac:picMkLst>
            <pc:docMk/>
            <pc:sldMk cId="3478833195" sldId="317"/>
            <ac:picMk id="9" creationId="{ADA878DB-E59F-AD49-BBCC-7252164D5B4E}"/>
          </ac:picMkLst>
        </pc:picChg>
      </pc:sldChg>
      <pc:sldChg chg="addSp modSp mod chgLayout modNotes">
        <pc:chgData name="Christina Cheuk" userId="8d2a2875-c25a-4b09-8f40-df30afde288d" providerId="ADAL" clId="{B79801D0-16C9-224F-A304-9D74A42ACFF6}" dt="2020-10-02T19:57:52.822" v="1212" actId="1036"/>
        <pc:sldMkLst>
          <pc:docMk/>
          <pc:sldMk cId="3841156947" sldId="370"/>
        </pc:sldMkLst>
        <pc:spChg chg="mod ord">
          <ac:chgData name="Christina Cheuk" userId="8d2a2875-c25a-4b09-8f40-df30afde288d" providerId="ADAL" clId="{B79801D0-16C9-224F-A304-9D74A42ACFF6}" dt="2020-10-02T19:56:33.347" v="1179" actId="700"/>
          <ac:spMkLst>
            <pc:docMk/>
            <pc:sldMk cId="3841156947" sldId="370"/>
            <ac:spMk id="2" creationId="{00000000-0000-0000-0000-000000000000}"/>
          </ac:spMkLst>
        </pc:spChg>
        <pc:spChg chg="add mod">
          <ac:chgData name="Christina Cheuk" userId="8d2a2875-c25a-4b09-8f40-df30afde288d" providerId="ADAL" clId="{B79801D0-16C9-224F-A304-9D74A42ACFF6}" dt="2020-10-02T19:57:09.555" v="1182"/>
          <ac:spMkLst>
            <pc:docMk/>
            <pc:sldMk cId="3841156947" sldId="370"/>
            <ac:spMk id="4" creationId="{532C39CC-B6B0-9940-99D7-BF4DDE13D2E4}"/>
          </ac:spMkLst>
        </pc:spChg>
        <pc:spChg chg="mod ord">
          <ac:chgData name="Christina Cheuk" userId="8d2a2875-c25a-4b09-8f40-df30afde288d" providerId="ADAL" clId="{B79801D0-16C9-224F-A304-9D74A42ACFF6}" dt="2020-10-02T19:57:17.979" v="1189" actId="1038"/>
          <ac:spMkLst>
            <pc:docMk/>
            <pc:sldMk cId="3841156947" sldId="370"/>
            <ac:spMk id="10" creationId="{F192AD29-9603-4628-BA0C-F86A98B83B56}"/>
          </ac:spMkLst>
        </pc:spChg>
        <pc:picChg chg="add mod">
          <ac:chgData name="Christina Cheuk" userId="8d2a2875-c25a-4b09-8f40-df30afde288d" providerId="ADAL" clId="{B79801D0-16C9-224F-A304-9D74A42ACFF6}" dt="2020-10-02T19:57:52.822" v="1212" actId="1036"/>
          <ac:picMkLst>
            <pc:docMk/>
            <pc:sldMk cId="3841156947" sldId="370"/>
            <ac:picMk id="5" creationId="{E9D1B2E5-E7D6-854C-B754-B8CF23A008C8}"/>
          </ac:picMkLst>
        </pc:picChg>
      </pc:sldChg>
      <pc:sldChg chg="addSp delSp modSp mod chgLayout">
        <pc:chgData name="Christina Cheuk" userId="8d2a2875-c25a-4b09-8f40-df30afde288d" providerId="ADAL" clId="{B79801D0-16C9-224F-A304-9D74A42ACFF6}" dt="2020-10-02T19:33:20.488" v="636" actId="14100"/>
        <pc:sldMkLst>
          <pc:docMk/>
          <pc:sldMk cId="2584015408" sldId="390"/>
        </pc:sldMkLst>
        <pc:spChg chg="mod ord">
          <ac:chgData name="Christina Cheuk" userId="8d2a2875-c25a-4b09-8f40-df30afde288d" providerId="ADAL" clId="{B79801D0-16C9-224F-A304-9D74A42ACFF6}" dt="2020-10-02T19:28:37.241" v="530" actId="700"/>
          <ac:spMkLst>
            <pc:docMk/>
            <pc:sldMk cId="2584015408" sldId="390"/>
            <ac:spMk id="2" creationId="{56151D42-4E77-4EB5-BDF3-731C3FCB86AF}"/>
          </ac:spMkLst>
        </pc:spChg>
        <pc:spChg chg="add mod ord">
          <ac:chgData name="Christina Cheuk" userId="8d2a2875-c25a-4b09-8f40-df30afde288d" providerId="ADAL" clId="{B79801D0-16C9-224F-A304-9D74A42ACFF6}" dt="2020-10-02T19:29:19.338" v="545" actId="14100"/>
          <ac:spMkLst>
            <pc:docMk/>
            <pc:sldMk cId="2584015408" sldId="390"/>
            <ac:spMk id="3" creationId="{DC08C6E9-04CD-894C-A65A-1762C672F6F6}"/>
          </ac:spMkLst>
        </pc:spChg>
        <pc:spChg chg="add mod">
          <ac:chgData name="Christina Cheuk" userId="8d2a2875-c25a-4b09-8f40-df30afde288d" providerId="ADAL" clId="{B79801D0-16C9-224F-A304-9D74A42ACFF6}" dt="2020-10-02T19:33:20.488" v="636" actId="14100"/>
          <ac:spMkLst>
            <pc:docMk/>
            <pc:sldMk cId="2584015408" sldId="390"/>
            <ac:spMk id="4" creationId="{E6BA21CD-9552-A249-B912-583AD49ACB26}"/>
          </ac:spMkLst>
        </pc:spChg>
        <pc:spChg chg="del mod">
          <ac:chgData name="Christina Cheuk" userId="8d2a2875-c25a-4b09-8f40-df30afde288d" providerId="ADAL" clId="{B79801D0-16C9-224F-A304-9D74A42ACFF6}" dt="2020-10-02T19:28:49.202" v="532" actId="478"/>
          <ac:spMkLst>
            <pc:docMk/>
            <pc:sldMk cId="2584015408" sldId="390"/>
            <ac:spMk id="5" creationId="{954D8301-6035-4156-8C1A-DA5DDD1DF7AB}"/>
          </ac:spMkLst>
        </pc:spChg>
        <pc:picChg chg="add mod">
          <ac:chgData name="Christina Cheuk" userId="8d2a2875-c25a-4b09-8f40-df30afde288d" providerId="ADAL" clId="{B79801D0-16C9-224F-A304-9D74A42ACFF6}" dt="2020-10-02T19:33:18.834" v="635" actId="1038"/>
          <ac:picMkLst>
            <pc:docMk/>
            <pc:sldMk cId="2584015408" sldId="390"/>
            <ac:picMk id="7" creationId="{4FC7DAF0-3507-E64F-B311-5E85B21645AB}"/>
          </ac:picMkLst>
        </pc:picChg>
        <pc:picChg chg="del mod">
          <ac:chgData name="Christina Cheuk" userId="8d2a2875-c25a-4b09-8f40-df30afde288d" providerId="ADAL" clId="{B79801D0-16C9-224F-A304-9D74A42ACFF6}" dt="2020-10-02T19:31:04.492" v="564" actId="478"/>
          <ac:picMkLst>
            <pc:docMk/>
            <pc:sldMk cId="2584015408" sldId="390"/>
            <ac:picMk id="1026" creationId="{F18237E6-7CFF-4FC5-AA85-978F548136D5}"/>
          </ac:picMkLst>
        </pc:picChg>
      </pc:sldChg>
      <pc:sldChg chg="addSp delSp modSp mod chgLayout">
        <pc:chgData name="Christina Cheuk" userId="8d2a2875-c25a-4b09-8f40-df30afde288d" providerId="ADAL" clId="{B79801D0-16C9-224F-A304-9D74A42ACFF6}" dt="2020-10-02T20:05:55.886" v="1345" actId="478"/>
        <pc:sldMkLst>
          <pc:docMk/>
          <pc:sldMk cId="2475731029" sldId="392"/>
        </pc:sldMkLst>
        <pc:spChg chg="mod ord">
          <ac:chgData name="Christina Cheuk" userId="8d2a2875-c25a-4b09-8f40-df30afde288d" providerId="ADAL" clId="{B79801D0-16C9-224F-A304-9D74A42ACFF6}" dt="2020-10-02T20:01:07.600" v="1270" actId="700"/>
          <ac:spMkLst>
            <pc:docMk/>
            <pc:sldMk cId="2475731029" sldId="392"/>
            <ac:spMk id="3" creationId="{789C8CD9-D310-43A2-B125-9DCF6DE977B5}"/>
          </ac:spMkLst>
        </pc:spChg>
        <pc:spChg chg="mod ord">
          <ac:chgData name="Christina Cheuk" userId="8d2a2875-c25a-4b09-8f40-df30afde288d" providerId="ADAL" clId="{B79801D0-16C9-224F-A304-9D74A42ACFF6}" dt="2020-10-02T20:05:11.718" v="1337" actId="1037"/>
          <ac:spMkLst>
            <pc:docMk/>
            <pc:sldMk cId="2475731029" sldId="392"/>
            <ac:spMk id="4" creationId="{23F1FC6F-591E-4C96-970D-E13A9A39E7C5}"/>
          </ac:spMkLst>
        </pc:spChg>
        <pc:spChg chg="add mod">
          <ac:chgData name="Christina Cheuk" userId="8d2a2875-c25a-4b09-8f40-df30afde288d" providerId="ADAL" clId="{B79801D0-16C9-224F-A304-9D74A42ACFF6}" dt="2020-10-02T20:04:01.707" v="1305" actId="1037"/>
          <ac:spMkLst>
            <pc:docMk/>
            <pc:sldMk cId="2475731029" sldId="392"/>
            <ac:spMk id="6" creationId="{534FF25B-8B99-CB46-9D2B-D5A5CD8B7385}"/>
          </ac:spMkLst>
        </pc:spChg>
        <pc:picChg chg="add del">
          <ac:chgData name="Christina Cheuk" userId="8d2a2875-c25a-4b09-8f40-df30afde288d" providerId="ADAL" clId="{B79801D0-16C9-224F-A304-9D74A42ACFF6}" dt="2020-10-02T20:03:34.338" v="1289" actId="478"/>
          <ac:picMkLst>
            <pc:docMk/>
            <pc:sldMk cId="2475731029" sldId="392"/>
            <ac:picMk id="1026" creationId="{BD3399C1-F5FA-1149-824A-6CA07DCEBAE3}"/>
          </ac:picMkLst>
        </pc:picChg>
        <pc:picChg chg="add mod">
          <ac:chgData name="Christina Cheuk" userId="8d2a2875-c25a-4b09-8f40-df30afde288d" providerId="ADAL" clId="{B79801D0-16C9-224F-A304-9D74A42ACFF6}" dt="2020-10-02T20:04:02.784" v="1308" actId="1037"/>
          <ac:picMkLst>
            <pc:docMk/>
            <pc:sldMk cId="2475731029" sldId="392"/>
            <ac:picMk id="1028" creationId="{0ABF16A2-EC4F-3444-8F4B-7FFFE9070619}"/>
          </ac:picMkLst>
        </pc:picChg>
        <pc:picChg chg="add del mod">
          <ac:chgData name="Christina Cheuk" userId="8d2a2875-c25a-4b09-8f40-df30afde288d" providerId="ADAL" clId="{B79801D0-16C9-224F-A304-9D74A42ACFF6}" dt="2020-10-02T20:05:55.886" v="1345" actId="478"/>
          <ac:picMkLst>
            <pc:docMk/>
            <pc:sldMk cId="2475731029" sldId="392"/>
            <ac:picMk id="1030" creationId="{C734BF14-5731-EB40-B4EC-33103EE68ADD}"/>
          </ac:picMkLst>
        </pc:picChg>
      </pc:sldChg>
      <pc:sldChg chg="addSp delSp modSp mod chgLayout">
        <pc:chgData name="Christina Cheuk" userId="8d2a2875-c25a-4b09-8f40-df30afde288d" providerId="ADAL" clId="{B79801D0-16C9-224F-A304-9D74A42ACFF6}" dt="2020-10-02T20:05:57.429" v="1346"/>
        <pc:sldMkLst>
          <pc:docMk/>
          <pc:sldMk cId="3486156008" sldId="393"/>
        </pc:sldMkLst>
        <pc:spChg chg="mod ord">
          <ac:chgData name="Christina Cheuk" userId="8d2a2875-c25a-4b09-8f40-df30afde288d" providerId="ADAL" clId="{B79801D0-16C9-224F-A304-9D74A42ACFF6}" dt="2020-10-02T20:04:16.547" v="1316" actId="700"/>
          <ac:spMkLst>
            <pc:docMk/>
            <pc:sldMk cId="3486156008" sldId="393"/>
            <ac:spMk id="2" creationId="{2153F82D-D826-4314-B316-3777F6F64A48}"/>
          </ac:spMkLst>
        </pc:spChg>
        <pc:spChg chg="mod ord">
          <ac:chgData name="Christina Cheuk" userId="8d2a2875-c25a-4b09-8f40-df30afde288d" providerId="ADAL" clId="{B79801D0-16C9-224F-A304-9D74A42ACFF6}" dt="2020-10-02T20:04:56.984" v="1333" actId="14100"/>
          <ac:spMkLst>
            <pc:docMk/>
            <pc:sldMk cId="3486156008" sldId="393"/>
            <ac:spMk id="3" creationId="{06572832-01E6-4862-9A95-2F2D194B8C4F}"/>
          </ac:spMkLst>
        </pc:spChg>
        <pc:spChg chg="add mod">
          <ac:chgData name="Christina Cheuk" userId="8d2a2875-c25a-4b09-8f40-df30afde288d" providerId="ADAL" clId="{B79801D0-16C9-224F-A304-9D74A42ACFF6}" dt="2020-10-02T20:05:03.677" v="1334"/>
          <ac:spMkLst>
            <pc:docMk/>
            <pc:sldMk cId="3486156008" sldId="393"/>
            <ac:spMk id="4" creationId="{790726A8-4816-C740-842D-8F63F57B45FB}"/>
          </ac:spMkLst>
        </pc:spChg>
        <pc:picChg chg="add mod">
          <ac:chgData name="Christina Cheuk" userId="8d2a2875-c25a-4b09-8f40-df30afde288d" providerId="ADAL" clId="{B79801D0-16C9-224F-A304-9D74A42ACFF6}" dt="2020-10-02T20:05:57.429" v="1346"/>
          <ac:picMkLst>
            <pc:docMk/>
            <pc:sldMk cId="3486156008" sldId="393"/>
            <ac:picMk id="6" creationId="{8C0D3523-4A3F-0A40-B6A3-F9CDE89E7505}"/>
          </ac:picMkLst>
        </pc:picChg>
        <pc:picChg chg="add del">
          <ac:chgData name="Christina Cheuk" userId="8d2a2875-c25a-4b09-8f40-df30afde288d" providerId="ADAL" clId="{B79801D0-16C9-224F-A304-9D74A42ACFF6}" dt="2020-10-02T20:05:45.221" v="1339" actId="478"/>
          <ac:picMkLst>
            <pc:docMk/>
            <pc:sldMk cId="3486156008" sldId="393"/>
            <ac:picMk id="2050" creationId="{1F8782AC-F494-9941-9DB5-3EABE8B27643}"/>
          </ac:picMkLst>
        </pc:picChg>
      </pc:sldChg>
      <pc:sldChg chg="addSp modSp mod chgLayout">
        <pc:chgData name="Christina Cheuk" userId="8d2a2875-c25a-4b09-8f40-df30afde288d" providerId="ADAL" clId="{B79801D0-16C9-224F-A304-9D74A42ACFF6}" dt="2020-10-02T20:11:04.375" v="1500" actId="403"/>
        <pc:sldMkLst>
          <pc:docMk/>
          <pc:sldMk cId="2686457697" sldId="396"/>
        </pc:sldMkLst>
        <pc:spChg chg="mod ord">
          <ac:chgData name="Christina Cheuk" userId="8d2a2875-c25a-4b09-8f40-df30afde288d" providerId="ADAL" clId="{B79801D0-16C9-224F-A304-9D74A42ACFF6}" dt="2020-10-02T20:11:04.375" v="1500" actId="403"/>
          <ac:spMkLst>
            <pc:docMk/>
            <pc:sldMk cId="2686457697" sldId="396"/>
            <ac:spMk id="2" creationId="{00000000-0000-0000-0000-000000000000}"/>
          </ac:spMkLst>
        </pc:spChg>
        <pc:spChg chg="mod ord">
          <ac:chgData name="Christina Cheuk" userId="8d2a2875-c25a-4b09-8f40-df30afde288d" providerId="ADAL" clId="{B79801D0-16C9-224F-A304-9D74A42ACFF6}" dt="2020-10-02T19:34:35.232" v="639" actId="14100"/>
          <ac:spMkLst>
            <pc:docMk/>
            <pc:sldMk cId="2686457697" sldId="396"/>
            <ac:spMk id="3" creationId="{00000000-0000-0000-0000-000000000000}"/>
          </ac:spMkLst>
        </pc:spChg>
        <pc:spChg chg="add mod">
          <ac:chgData name="Christina Cheuk" userId="8d2a2875-c25a-4b09-8f40-df30afde288d" providerId="ADAL" clId="{B79801D0-16C9-224F-A304-9D74A42ACFF6}" dt="2020-10-02T19:34:42.391" v="640"/>
          <ac:spMkLst>
            <pc:docMk/>
            <pc:sldMk cId="2686457697" sldId="396"/>
            <ac:spMk id="4" creationId="{EE18E135-2BC4-9149-8DF2-C5E2DC1DA944}"/>
          </ac:spMkLst>
        </pc:spChg>
        <pc:picChg chg="add mod">
          <ac:chgData name="Christina Cheuk" userId="8d2a2875-c25a-4b09-8f40-df30afde288d" providerId="ADAL" clId="{B79801D0-16C9-224F-A304-9D74A42ACFF6}" dt="2020-10-02T19:36:15.499" v="660" actId="692"/>
          <ac:picMkLst>
            <pc:docMk/>
            <pc:sldMk cId="2686457697" sldId="396"/>
            <ac:picMk id="5" creationId="{E99AB45C-3F4A-8540-AACB-C4AED68CE94B}"/>
          </ac:picMkLst>
        </pc:picChg>
      </pc:sldChg>
      <pc:sldChg chg="addSp modSp mod chgLayout">
        <pc:chgData name="Christina Cheuk" userId="8d2a2875-c25a-4b09-8f40-df30afde288d" providerId="ADAL" clId="{B79801D0-16C9-224F-A304-9D74A42ACFF6}" dt="2020-10-02T20:11:13.493" v="1503" actId="1035"/>
        <pc:sldMkLst>
          <pc:docMk/>
          <pc:sldMk cId="3636620323" sldId="397"/>
        </pc:sldMkLst>
        <pc:spChg chg="mod ord">
          <ac:chgData name="Christina Cheuk" userId="8d2a2875-c25a-4b09-8f40-df30afde288d" providerId="ADAL" clId="{B79801D0-16C9-224F-A304-9D74A42ACFF6}" dt="2020-10-02T19:36:24.916" v="661" actId="700"/>
          <ac:spMkLst>
            <pc:docMk/>
            <pc:sldMk cId="3636620323" sldId="397"/>
            <ac:spMk id="2" creationId="{00000000-0000-0000-0000-000000000000}"/>
          </ac:spMkLst>
        </pc:spChg>
        <pc:spChg chg="mod ord">
          <ac:chgData name="Christina Cheuk" userId="8d2a2875-c25a-4b09-8f40-df30afde288d" providerId="ADAL" clId="{B79801D0-16C9-224F-A304-9D74A42ACFF6}" dt="2020-10-02T20:11:13.493" v="1503" actId="1035"/>
          <ac:spMkLst>
            <pc:docMk/>
            <pc:sldMk cId="3636620323" sldId="397"/>
            <ac:spMk id="3" creationId="{00000000-0000-0000-0000-000000000000}"/>
          </ac:spMkLst>
        </pc:spChg>
        <pc:spChg chg="add mod">
          <ac:chgData name="Christina Cheuk" userId="8d2a2875-c25a-4b09-8f40-df30afde288d" providerId="ADAL" clId="{B79801D0-16C9-224F-A304-9D74A42ACFF6}" dt="2020-10-02T19:36:48.542" v="668"/>
          <ac:spMkLst>
            <pc:docMk/>
            <pc:sldMk cId="3636620323" sldId="397"/>
            <ac:spMk id="4" creationId="{A8358063-277F-9F4D-B25E-D801C7E7B524}"/>
          </ac:spMkLst>
        </pc:spChg>
        <pc:picChg chg="add mod">
          <ac:chgData name="Christina Cheuk" userId="8d2a2875-c25a-4b09-8f40-df30afde288d" providerId="ADAL" clId="{B79801D0-16C9-224F-A304-9D74A42ACFF6}" dt="2020-10-02T19:37:51.517" v="680" actId="1037"/>
          <ac:picMkLst>
            <pc:docMk/>
            <pc:sldMk cId="3636620323" sldId="397"/>
            <ac:picMk id="5" creationId="{9560632A-96E2-0849-A5FF-0BA365ED8F60}"/>
          </ac:picMkLst>
        </pc:picChg>
      </pc:sldChg>
      <pc:sldChg chg="modSp mod chgLayout">
        <pc:chgData name="Christina Cheuk" userId="8d2a2875-c25a-4b09-8f40-df30afde288d" providerId="ADAL" clId="{B79801D0-16C9-224F-A304-9D74A42ACFF6}" dt="2020-10-02T19:38:50.298" v="711" actId="1036"/>
        <pc:sldMkLst>
          <pc:docMk/>
          <pc:sldMk cId="200851100" sldId="398"/>
        </pc:sldMkLst>
        <pc:spChg chg="mod ord">
          <ac:chgData name="Christina Cheuk" userId="8d2a2875-c25a-4b09-8f40-df30afde288d" providerId="ADAL" clId="{B79801D0-16C9-224F-A304-9D74A42ACFF6}" dt="2020-10-02T19:37:59.158" v="681" actId="700"/>
          <ac:spMkLst>
            <pc:docMk/>
            <pc:sldMk cId="200851100" sldId="398"/>
            <ac:spMk id="2" creationId="{00000000-0000-0000-0000-000000000000}"/>
          </ac:spMkLst>
        </pc:spChg>
        <pc:spChg chg="mod ord">
          <ac:chgData name="Christina Cheuk" userId="8d2a2875-c25a-4b09-8f40-df30afde288d" providerId="ADAL" clId="{B79801D0-16C9-224F-A304-9D74A42ACFF6}" dt="2020-10-02T19:38:48.795" v="703" actId="1036"/>
          <ac:spMkLst>
            <pc:docMk/>
            <pc:sldMk cId="200851100" sldId="398"/>
            <ac:spMk id="3" creationId="{00000000-0000-0000-0000-000000000000}"/>
          </ac:spMkLst>
        </pc:spChg>
        <pc:picChg chg="mod">
          <ac:chgData name="Christina Cheuk" userId="8d2a2875-c25a-4b09-8f40-df30afde288d" providerId="ADAL" clId="{B79801D0-16C9-224F-A304-9D74A42ACFF6}" dt="2020-10-02T19:38:50.298" v="711" actId="1036"/>
          <ac:picMkLst>
            <pc:docMk/>
            <pc:sldMk cId="200851100" sldId="398"/>
            <ac:picMk id="1028" creationId="{02A4D11E-D86D-4135-91D2-1C8635557B7D}"/>
          </ac:picMkLst>
        </pc:picChg>
      </pc:sldChg>
      <pc:sldChg chg="addSp delSp modSp mod">
        <pc:chgData name="Christina Cheuk" userId="8d2a2875-c25a-4b09-8f40-df30afde288d" providerId="ADAL" clId="{B79801D0-16C9-224F-A304-9D74A42ACFF6}" dt="2020-10-02T19:39:10.130" v="728" actId="20577"/>
        <pc:sldMkLst>
          <pc:docMk/>
          <pc:sldMk cId="32343004" sldId="399"/>
        </pc:sldMkLst>
        <pc:spChg chg="add del mod">
          <ac:chgData name="Christina Cheuk" userId="8d2a2875-c25a-4b09-8f40-df30afde288d" providerId="ADAL" clId="{B79801D0-16C9-224F-A304-9D74A42ACFF6}" dt="2020-10-02T19:39:06.636" v="714" actId="478"/>
          <ac:spMkLst>
            <pc:docMk/>
            <pc:sldMk cId="32343004" sldId="399"/>
            <ac:spMk id="3" creationId="{DE1A7A3E-67F3-BC45-9692-DB8A7811C867}"/>
          </ac:spMkLst>
        </pc:spChg>
        <pc:spChg chg="del mod">
          <ac:chgData name="Christina Cheuk" userId="8d2a2875-c25a-4b09-8f40-df30afde288d" providerId="ADAL" clId="{B79801D0-16C9-224F-A304-9D74A42ACFF6}" dt="2020-10-02T19:39:04.073" v="712" actId="478"/>
          <ac:spMkLst>
            <pc:docMk/>
            <pc:sldMk cId="32343004" sldId="399"/>
            <ac:spMk id="4" creationId="{40EE2F03-894B-4126-B06F-1C9B5616748A}"/>
          </ac:spMkLst>
        </pc:spChg>
        <pc:spChg chg="add mod">
          <ac:chgData name="Christina Cheuk" userId="8d2a2875-c25a-4b09-8f40-df30afde288d" providerId="ADAL" clId="{B79801D0-16C9-224F-A304-9D74A42ACFF6}" dt="2020-10-02T19:39:10.130" v="728" actId="20577"/>
          <ac:spMkLst>
            <pc:docMk/>
            <pc:sldMk cId="32343004" sldId="399"/>
            <ac:spMk id="5" creationId="{E89436A2-9587-A34F-BB66-6C474579E3AD}"/>
          </ac:spMkLst>
        </pc:spChg>
        <pc:cxnChg chg="add mod">
          <ac:chgData name="Christina Cheuk" userId="8d2a2875-c25a-4b09-8f40-df30afde288d" providerId="ADAL" clId="{B79801D0-16C9-224F-A304-9D74A42ACFF6}" dt="2020-10-02T19:39:04.619" v="713"/>
          <ac:cxnSpMkLst>
            <pc:docMk/>
            <pc:sldMk cId="32343004" sldId="399"/>
            <ac:cxnSpMk id="6" creationId="{FBC7D220-A7B1-DF46-A42D-C5627862F912}"/>
          </ac:cxnSpMkLst>
        </pc:cxnChg>
      </pc:sldChg>
      <pc:sldChg chg="addSp delSp modSp mod">
        <pc:chgData name="Christina Cheuk" userId="8d2a2875-c25a-4b09-8f40-df30afde288d" providerId="ADAL" clId="{B79801D0-16C9-224F-A304-9D74A42ACFF6}" dt="2020-10-02T19:31:54.421" v="608" actId="20577"/>
        <pc:sldMkLst>
          <pc:docMk/>
          <pc:sldMk cId="2343355471" sldId="400"/>
        </pc:sldMkLst>
        <pc:spChg chg="add del mod">
          <ac:chgData name="Christina Cheuk" userId="8d2a2875-c25a-4b09-8f40-df30afde288d" providerId="ADAL" clId="{B79801D0-16C9-224F-A304-9D74A42ACFF6}" dt="2020-10-02T19:31:39.108" v="581" actId="478"/>
          <ac:spMkLst>
            <pc:docMk/>
            <pc:sldMk cId="2343355471" sldId="400"/>
            <ac:spMk id="3" creationId="{EF0BE023-4346-3B40-A469-1C9CA801E8AE}"/>
          </ac:spMkLst>
        </pc:spChg>
        <pc:spChg chg="add del mod">
          <ac:chgData name="Christina Cheuk" userId="8d2a2875-c25a-4b09-8f40-df30afde288d" providerId="ADAL" clId="{B79801D0-16C9-224F-A304-9D74A42ACFF6}" dt="2020-10-02T19:31:38.556" v="579" actId="478"/>
          <ac:spMkLst>
            <pc:docMk/>
            <pc:sldMk cId="2343355471" sldId="400"/>
            <ac:spMk id="4" creationId="{40EE2F03-894B-4126-B06F-1C9B5616748A}"/>
          </ac:spMkLst>
        </pc:spChg>
        <pc:spChg chg="add del mod">
          <ac:chgData name="Christina Cheuk" userId="8d2a2875-c25a-4b09-8f40-df30afde288d" providerId="ADAL" clId="{B79801D0-16C9-224F-A304-9D74A42ACFF6}" dt="2020-10-02T19:31:54.421" v="608" actId="20577"/>
          <ac:spMkLst>
            <pc:docMk/>
            <pc:sldMk cId="2343355471" sldId="400"/>
            <ac:spMk id="5" creationId="{4C6BA5E9-A2A0-FA4B-BDDB-847E627C83CF}"/>
          </ac:spMkLst>
        </pc:spChg>
        <pc:cxnChg chg="add del mod">
          <ac:chgData name="Christina Cheuk" userId="8d2a2875-c25a-4b09-8f40-df30afde288d" providerId="ADAL" clId="{B79801D0-16C9-224F-A304-9D74A42ACFF6}" dt="2020-10-02T19:31:39.070" v="580"/>
          <ac:cxnSpMkLst>
            <pc:docMk/>
            <pc:sldMk cId="2343355471" sldId="400"/>
            <ac:cxnSpMk id="6" creationId="{D424F662-0B08-C74E-84B5-D88E7BF19922}"/>
          </ac:cxnSpMkLst>
        </pc:cxnChg>
      </pc:sldChg>
      <pc:sldChg chg="addSp delSp modSp mod chgLayout modNotes">
        <pc:chgData name="Christina Cheuk" userId="8d2a2875-c25a-4b09-8f40-df30afde288d" providerId="ADAL" clId="{B79801D0-16C9-224F-A304-9D74A42ACFF6}" dt="2020-10-02T19:49:28.871" v="1027" actId="1036"/>
        <pc:sldMkLst>
          <pc:docMk/>
          <pc:sldMk cId="392723586" sldId="401"/>
        </pc:sldMkLst>
        <pc:spChg chg="mod ord">
          <ac:chgData name="Christina Cheuk" userId="8d2a2875-c25a-4b09-8f40-df30afde288d" providerId="ADAL" clId="{B79801D0-16C9-224F-A304-9D74A42ACFF6}" dt="2020-10-02T19:45:26.512" v="917" actId="700"/>
          <ac:spMkLst>
            <pc:docMk/>
            <pc:sldMk cId="392723586" sldId="401"/>
            <ac:spMk id="2" creationId="{00000000-0000-0000-0000-000000000000}"/>
          </ac:spMkLst>
        </pc:spChg>
        <pc:spChg chg="mod ord">
          <ac:chgData name="Christina Cheuk" userId="8d2a2875-c25a-4b09-8f40-df30afde288d" providerId="ADAL" clId="{B79801D0-16C9-224F-A304-9D74A42ACFF6}" dt="2020-10-02T19:45:42.134" v="925" actId="14100"/>
          <ac:spMkLst>
            <pc:docMk/>
            <pc:sldMk cId="392723586" sldId="401"/>
            <ac:spMk id="3" creationId="{00000000-0000-0000-0000-000000000000}"/>
          </ac:spMkLst>
        </pc:spChg>
        <pc:spChg chg="del mod">
          <ac:chgData name="Christina Cheuk" userId="8d2a2875-c25a-4b09-8f40-df30afde288d" providerId="ADAL" clId="{B79801D0-16C9-224F-A304-9D74A42ACFF6}" dt="2020-10-02T19:45:28.546" v="919" actId="478"/>
          <ac:spMkLst>
            <pc:docMk/>
            <pc:sldMk cId="392723586" sldId="401"/>
            <ac:spMk id="4" creationId="{00000000-0000-0000-0000-000000000000}"/>
          </ac:spMkLst>
        </pc:spChg>
        <pc:spChg chg="add mod">
          <ac:chgData name="Christina Cheuk" userId="8d2a2875-c25a-4b09-8f40-df30afde288d" providerId="ADAL" clId="{B79801D0-16C9-224F-A304-9D74A42ACFF6}" dt="2020-10-02T19:48:08.487" v="990" actId="1036"/>
          <ac:spMkLst>
            <pc:docMk/>
            <pc:sldMk cId="392723586" sldId="401"/>
            <ac:spMk id="5" creationId="{6B05DE53-CFA0-944E-A645-F5EEE1937054}"/>
          </ac:spMkLst>
        </pc:spChg>
        <pc:spChg chg="add mod">
          <ac:chgData name="Christina Cheuk" userId="8d2a2875-c25a-4b09-8f40-df30afde288d" providerId="ADAL" clId="{B79801D0-16C9-224F-A304-9D74A42ACFF6}" dt="2020-10-02T19:46:38.875" v="956" actId="1076"/>
          <ac:spMkLst>
            <pc:docMk/>
            <pc:sldMk cId="392723586" sldId="401"/>
            <ac:spMk id="6" creationId="{3BD82ABE-CF88-2C49-BEBF-66674F31EDF7}"/>
          </ac:spMkLst>
        </pc:spChg>
        <pc:spChg chg="add mod">
          <ac:chgData name="Christina Cheuk" userId="8d2a2875-c25a-4b09-8f40-df30afde288d" providerId="ADAL" clId="{B79801D0-16C9-224F-A304-9D74A42ACFF6}" dt="2020-10-02T19:46:45.864" v="964" actId="1036"/>
          <ac:spMkLst>
            <pc:docMk/>
            <pc:sldMk cId="392723586" sldId="401"/>
            <ac:spMk id="7" creationId="{28288C58-15B6-B64B-87C3-D093F981E9F2}"/>
          </ac:spMkLst>
        </pc:spChg>
        <pc:spChg chg="add mod">
          <ac:chgData name="Christina Cheuk" userId="8d2a2875-c25a-4b09-8f40-df30afde288d" providerId="ADAL" clId="{B79801D0-16C9-224F-A304-9D74A42ACFF6}" dt="2020-10-02T19:46:01.923" v="940" actId="1076"/>
          <ac:spMkLst>
            <pc:docMk/>
            <pc:sldMk cId="392723586" sldId="401"/>
            <ac:spMk id="8" creationId="{E0CB45D6-537C-954C-9D89-95E4877FD5AA}"/>
          </ac:spMkLst>
        </pc:spChg>
        <pc:spChg chg="add del mod">
          <ac:chgData name="Christina Cheuk" userId="8d2a2875-c25a-4b09-8f40-df30afde288d" providerId="ADAL" clId="{B79801D0-16C9-224F-A304-9D74A42ACFF6}" dt="2020-10-02T19:46:14.099" v="943" actId="478"/>
          <ac:spMkLst>
            <pc:docMk/>
            <pc:sldMk cId="392723586" sldId="401"/>
            <ac:spMk id="9" creationId="{EB676067-612C-804E-B09E-4380D2578B61}"/>
          </ac:spMkLst>
        </pc:spChg>
        <pc:grpChg chg="add mod">
          <ac:chgData name="Christina Cheuk" userId="8d2a2875-c25a-4b09-8f40-df30afde288d" providerId="ADAL" clId="{B79801D0-16C9-224F-A304-9D74A42ACFF6}" dt="2020-10-02T19:49:28.871" v="1027" actId="1036"/>
          <ac:grpSpMkLst>
            <pc:docMk/>
            <pc:sldMk cId="392723586" sldId="401"/>
            <ac:grpSpMk id="18" creationId="{0028AB1A-1653-8D4D-A1D7-07DAD45FD664}"/>
          </ac:grpSpMkLst>
        </pc:grpChg>
        <pc:picChg chg="add del mod">
          <ac:chgData name="Christina Cheuk" userId="8d2a2875-c25a-4b09-8f40-df30afde288d" providerId="ADAL" clId="{B79801D0-16C9-224F-A304-9D74A42ACFF6}" dt="2020-10-02T19:47:36.271" v="972" actId="478"/>
          <ac:picMkLst>
            <pc:docMk/>
            <pc:sldMk cId="392723586" sldId="401"/>
            <ac:picMk id="11" creationId="{5A2521C0-4939-2A4B-91D9-974375741B87}"/>
          </ac:picMkLst>
        </pc:picChg>
        <pc:picChg chg="add mod">
          <ac:chgData name="Christina Cheuk" userId="8d2a2875-c25a-4b09-8f40-df30afde288d" providerId="ADAL" clId="{B79801D0-16C9-224F-A304-9D74A42ACFF6}" dt="2020-10-02T19:48:04.942" v="978" actId="1076"/>
          <ac:picMkLst>
            <pc:docMk/>
            <pc:sldMk cId="392723586" sldId="401"/>
            <ac:picMk id="12" creationId="{081A8BCF-BC26-2544-A747-97F8226E0448}"/>
          </ac:picMkLst>
        </pc:picChg>
        <pc:picChg chg="add mod">
          <ac:chgData name="Christina Cheuk" userId="8d2a2875-c25a-4b09-8f40-df30afde288d" providerId="ADAL" clId="{B79801D0-16C9-224F-A304-9D74A42ACFF6}" dt="2020-10-02T19:48:23.595" v="999" actId="1036"/>
          <ac:picMkLst>
            <pc:docMk/>
            <pc:sldMk cId="392723586" sldId="401"/>
            <ac:picMk id="13" creationId="{2C3A81AD-B6A7-F644-868F-8F5A752DF5D2}"/>
          </ac:picMkLst>
        </pc:picChg>
        <pc:cxnChg chg="add mod">
          <ac:chgData name="Christina Cheuk" userId="8d2a2875-c25a-4b09-8f40-df30afde288d" providerId="ADAL" clId="{B79801D0-16C9-224F-A304-9D74A42ACFF6}" dt="2020-10-02T19:48:56.870" v="1020" actId="164"/>
          <ac:cxnSpMkLst>
            <pc:docMk/>
            <pc:sldMk cId="392723586" sldId="401"/>
            <ac:cxnSpMk id="15" creationId="{11A092A6-3474-5B4B-AC6B-9AD0D4791C20}"/>
          </ac:cxnSpMkLst>
        </pc:cxnChg>
        <pc:cxnChg chg="add mod">
          <ac:chgData name="Christina Cheuk" userId="8d2a2875-c25a-4b09-8f40-df30afde288d" providerId="ADAL" clId="{B79801D0-16C9-224F-A304-9D74A42ACFF6}" dt="2020-10-02T19:48:56.870" v="1020" actId="164"/>
          <ac:cxnSpMkLst>
            <pc:docMk/>
            <pc:sldMk cId="392723586" sldId="401"/>
            <ac:cxnSpMk id="16" creationId="{53839419-5F27-A743-8A95-96DD83ECA281}"/>
          </ac:cxnSpMkLst>
        </pc:cxnChg>
        <pc:cxnChg chg="add mod">
          <ac:chgData name="Christina Cheuk" userId="8d2a2875-c25a-4b09-8f40-df30afde288d" providerId="ADAL" clId="{B79801D0-16C9-224F-A304-9D74A42ACFF6}" dt="2020-10-02T19:48:56.870" v="1020" actId="164"/>
          <ac:cxnSpMkLst>
            <pc:docMk/>
            <pc:sldMk cId="392723586" sldId="401"/>
            <ac:cxnSpMk id="17" creationId="{92545B4B-445D-7D42-8160-54E04D27F163}"/>
          </ac:cxnSpMkLst>
        </pc:cxnChg>
      </pc:sldChg>
      <pc:sldChg chg="addSp delSp modSp mod chgLayout modNotes">
        <pc:chgData name="Christina Cheuk" userId="8d2a2875-c25a-4b09-8f40-df30afde288d" providerId="ADAL" clId="{B79801D0-16C9-224F-A304-9D74A42ACFF6}" dt="2020-10-02T19:55:29.378" v="1152" actId="3064"/>
        <pc:sldMkLst>
          <pc:docMk/>
          <pc:sldMk cId="1799588258" sldId="402"/>
        </pc:sldMkLst>
        <pc:spChg chg="mod ord">
          <ac:chgData name="Christina Cheuk" userId="8d2a2875-c25a-4b09-8f40-df30afde288d" providerId="ADAL" clId="{B79801D0-16C9-224F-A304-9D74A42ACFF6}" dt="2020-10-02T19:49:42.057" v="1028" actId="700"/>
          <ac:spMkLst>
            <pc:docMk/>
            <pc:sldMk cId="1799588258" sldId="402"/>
            <ac:spMk id="2" creationId="{00000000-0000-0000-0000-000000000000}"/>
          </ac:spMkLst>
        </pc:spChg>
        <pc:spChg chg="mod ord">
          <ac:chgData name="Christina Cheuk" userId="8d2a2875-c25a-4b09-8f40-df30afde288d" providerId="ADAL" clId="{B79801D0-16C9-224F-A304-9D74A42ACFF6}" dt="2020-10-02T19:54:58.438" v="1133" actId="1035"/>
          <ac:spMkLst>
            <pc:docMk/>
            <pc:sldMk cId="1799588258" sldId="402"/>
            <ac:spMk id="3" creationId="{00000000-0000-0000-0000-000000000000}"/>
          </ac:spMkLst>
        </pc:spChg>
        <pc:spChg chg="del mod">
          <ac:chgData name="Christina Cheuk" userId="8d2a2875-c25a-4b09-8f40-df30afde288d" providerId="ADAL" clId="{B79801D0-16C9-224F-A304-9D74A42ACFF6}" dt="2020-10-02T19:54:23.535" v="1123" actId="478"/>
          <ac:spMkLst>
            <pc:docMk/>
            <pc:sldMk cId="1799588258" sldId="402"/>
            <ac:spMk id="4" creationId="{00000000-0000-0000-0000-000000000000}"/>
          </ac:spMkLst>
        </pc:spChg>
        <pc:spChg chg="add mod">
          <ac:chgData name="Christina Cheuk" userId="8d2a2875-c25a-4b09-8f40-df30afde288d" providerId="ADAL" clId="{B79801D0-16C9-224F-A304-9D74A42ACFF6}" dt="2020-10-02T19:55:08.841" v="1148" actId="1035"/>
          <ac:spMkLst>
            <pc:docMk/>
            <pc:sldMk cId="1799588258" sldId="402"/>
            <ac:spMk id="5" creationId="{6679E582-1DF3-6141-8D0B-CE885E4EE757}"/>
          </ac:spMkLst>
        </pc:spChg>
        <pc:spChg chg="add mod">
          <ac:chgData name="Christina Cheuk" userId="8d2a2875-c25a-4b09-8f40-df30afde288d" providerId="ADAL" clId="{B79801D0-16C9-224F-A304-9D74A42ACFF6}" dt="2020-10-02T19:55:03.395" v="1135" actId="1036"/>
          <ac:spMkLst>
            <pc:docMk/>
            <pc:sldMk cId="1799588258" sldId="402"/>
            <ac:spMk id="6" creationId="{742EDC83-7705-9A40-954E-A898A3401D6A}"/>
          </ac:spMkLst>
        </pc:spChg>
        <pc:spChg chg="add mod">
          <ac:chgData name="Christina Cheuk" userId="8d2a2875-c25a-4b09-8f40-df30afde288d" providerId="ADAL" clId="{B79801D0-16C9-224F-A304-9D74A42ACFF6}" dt="2020-10-02T19:50:04.934" v="1039" actId="1076"/>
          <ac:spMkLst>
            <pc:docMk/>
            <pc:sldMk cId="1799588258" sldId="402"/>
            <ac:spMk id="7" creationId="{B3F40639-B4F4-254F-A71E-0B868C9A8978}"/>
          </ac:spMkLst>
        </pc:spChg>
        <pc:spChg chg="add mod">
          <ac:chgData name="Christina Cheuk" userId="8d2a2875-c25a-4b09-8f40-df30afde288d" providerId="ADAL" clId="{B79801D0-16C9-224F-A304-9D74A42ACFF6}" dt="2020-10-02T19:55:29.378" v="1152" actId="3064"/>
          <ac:spMkLst>
            <pc:docMk/>
            <pc:sldMk cId="1799588258" sldId="402"/>
            <ac:spMk id="8" creationId="{38031C86-B991-FD4E-9BE8-FAFA4CE16E76}"/>
          </ac:spMkLst>
        </pc:spChg>
        <pc:spChg chg="add mod">
          <ac:chgData name="Christina Cheuk" userId="8d2a2875-c25a-4b09-8f40-df30afde288d" providerId="ADAL" clId="{B79801D0-16C9-224F-A304-9D74A42ACFF6}" dt="2020-10-02T19:53:30.336" v="1117" actId="164"/>
          <ac:spMkLst>
            <pc:docMk/>
            <pc:sldMk cId="1799588258" sldId="402"/>
            <ac:spMk id="10" creationId="{8FB8B6B9-DB99-414D-8CA1-7ADF0913930E}"/>
          </ac:spMkLst>
        </pc:spChg>
        <pc:spChg chg="add mod">
          <ac:chgData name="Christina Cheuk" userId="8d2a2875-c25a-4b09-8f40-df30afde288d" providerId="ADAL" clId="{B79801D0-16C9-224F-A304-9D74A42ACFF6}" dt="2020-10-02T19:53:30.336" v="1117" actId="164"/>
          <ac:spMkLst>
            <pc:docMk/>
            <pc:sldMk cId="1799588258" sldId="402"/>
            <ac:spMk id="11" creationId="{1C636346-1C62-0743-9D96-C58E0CB742E7}"/>
          </ac:spMkLst>
        </pc:spChg>
        <pc:grpChg chg="add mod">
          <ac:chgData name="Christina Cheuk" userId="8d2a2875-c25a-4b09-8f40-df30afde288d" providerId="ADAL" clId="{B79801D0-16C9-224F-A304-9D74A42ACFF6}" dt="2020-10-02T19:55:08.841" v="1148" actId="1035"/>
          <ac:grpSpMkLst>
            <pc:docMk/>
            <pc:sldMk cId="1799588258" sldId="402"/>
            <ac:grpSpMk id="15" creationId="{EBB6D4D5-6393-7044-84C5-F83FDF7FD27D}"/>
          </ac:grpSpMkLst>
        </pc:grpChg>
        <pc:picChg chg="add mod modCrop">
          <ac:chgData name="Christina Cheuk" userId="8d2a2875-c25a-4b09-8f40-df30afde288d" providerId="ADAL" clId="{B79801D0-16C9-224F-A304-9D74A42ACFF6}" dt="2020-10-02T19:55:03.395" v="1135" actId="1036"/>
          <ac:picMkLst>
            <pc:docMk/>
            <pc:sldMk cId="1799588258" sldId="402"/>
            <ac:picMk id="9" creationId="{FDA2EA5F-5572-454F-9935-3DEA8F3CE44B}"/>
          </ac:picMkLst>
        </pc:picChg>
        <pc:picChg chg="add mod">
          <ac:chgData name="Christina Cheuk" userId="8d2a2875-c25a-4b09-8f40-df30afde288d" providerId="ADAL" clId="{B79801D0-16C9-224F-A304-9D74A42ACFF6}" dt="2020-10-02T19:54:52.112" v="1130" actId="1035"/>
          <ac:picMkLst>
            <pc:docMk/>
            <pc:sldMk cId="1799588258" sldId="402"/>
            <ac:picMk id="17" creationId="{38FA80B7-C69D-DA45-8875-252E4F3E19BD}"/>
          </ac:picMkLst>
        </pc:picChg>
        <pc:cxnChg chg="add mod">
          <ac:chgData name="Christina Cheuk" userId="8d2a2875-c25a-4b09-8f40-df30afde288d" providerId="ADAL" clId="{B79801D0-16C9-224F-A304-9D74A42ACFF6}" dt="2020-10-02T19:53:57.601" v="1122" actId="692"/>
          <ac:cxnSpMkLst>
            <pc:docMk/>
            <pc:sldMk cId="1799588258" sldId="402"/>
            <ac:cxnSpMk id="13" creationId="{00BD1C00-CB48-994A-87A2-C92CB3AA832B}"/>
          </ac:cxnSpMkLst>
        </pc:cxnChg>
      </pc:sldChg>
      <pc:sldChg chg="addSp delSp modSp mod">
        <pc:chgData name="Christina Cheuk" userId="8d2a2875-c25a-4b09-8f40-df30afde288d" providerId="ADAL" clId="{B79801D0-16C9-224F-A304-9D74A42ACFF6}" dt="2020-10-02T20:08:39.360" v="1469" actId="20577"/>
        <pc:sldMkLst>
          <pc:docMk/>
          <pc:sldMk cId="2327904" sldId="403"/>
        </pc:sldMkLst>
        <pc:spChg chg="add del mod">
          <ac:chgData name="Christina Cheuk" userId="8d2a2875-c25a-4b09-8f40-df30afde288d" providerId="ADAL" clId="{B79801D0-16C9-224F-A304-9D74A42ACFF6}" dt="2020-10-02T20:08:32.577" v="1440" actId="478"/>
          <ac:spMkLst>
            <pc:docMk/>
            <pc:sldMk cId="2327904" sldId="403"/>
            <ac:spMk id="3" creationId="{0241824B-003E-5B4F-AAD3-74432C90B18B}"/>
          </ac:spMkLst>
        </pc:spChg>
        <pc:spChg chg="del mod">
          <ac:chgData name="Christina Cheuk" userId="8d2a2875-c25a-4b09-8f40-df30afde288d" providerId="ADAL" clId="{B79801D0-16C9-224F-A304-9D74A42ACFF6}" dt="2020-10-02T20:08:29.925" v="1439" actId="478"/>
          <ac:spMkLst>
            <pc:docMk/>
            <pc:sldMk cId="2327904" sldId="403"/>
            <ac:spMk id="4" creationId="{40EE2F03-894B-4126-B06F-1C9B5616748A}"/>
          </ac:spMkLst>
        </pc:spChg>
        <pc:spChg chg="add mod">
          <ac:chgData name="Christina Cheuk" userId="8d2a2875-c25a-4b09-8f40-df30afde288d" providerId="ADAL" clId="{B79801D0-16C9-224F-A304-9D74A42ACFF6}" dt="2020-10-02T20:08:39.360" v="1469" actId="20577"/>
          <ac:spMkLst>
            <pc:docMk/>
            <pc:sldMk cId="2327904" sldId="403"/>
            <ac:spMk id="5" creationId="{B7913473-B78F-364B-AA6B-F70F3149B0DF}"/>
          </ac:spMkLst>
        </pc:spChg>
        <pc:cxnChg chg="add mod">
          <ac:chgData name="Christina Cheuk" userId="8d2a2875-c25a-4b09-8f40-df30afde288d" providerId="ADAL" clId="{B79801D0-16C9-224F-A304-9D74A42ACFF6}" dt="2020-10-02T20:08:33.407" v="1441"/>
          <ac:cxnSpMkLst>
            <pc:docMk/>
            <pc:sldMk cId="2327904" sldId="403"/>
            <ac:cxnSpMk id="6" creationId="{D1CB5443-BABA-0B41-9BE4-20879739943B}"/>
          </ac:cxnSpMkLst>
        </pc:cxnChg>
      </pc:sldChg>
      <pc:sldChg chg="addSp delSp modSp mod">
        <pc:chgData name="Christina Cheuk" userId="8d2a2875-c25a-4b09-8f40-df30afde288d" providerId="ADAL" clId="{B79801D0-16C9-224F-A304-9D74A42ACFF6}" dt="2020-10-02T20:06:22.201" v="1357" actId="20577"/>
        <pc:sldMkLst>
          <pc:docMk/>
          <pc:sldMk cId="1281540286" sldId="404"/>
        </pc:sldMkLst>
        <pc:spChg chg="add del mod">
          <ac:chgData name="Christina Cheuk" userId="8d2a2875-c25a-4b09-8f40-df30afde288d" providerId="ADAL" clId="{B79801D0-16C9-224F-A304-9D74A42ACFF6}" dt="2020-10-02T20:06:18.599" v="1348" actId="478"/>
          <ac:spMkLst>
            <pc:docMk/>
            <pc:sldMk cId="1281540286" sldId="404"/>
            <ac:spMk id="3" creationId="{203D36DD-8F46-2B41-B066-D6F49D778DD3}"/>
          </ac:spMkLst>
        </pc:spChg>
        <pc:spChg chg="del mod">
          <ac:chgData name="Christina Cheuk" userId="8d2a2875-c25a-4b09-8f40-df30afde288d" providerId="ADAL" clId="{B79801D0-16C9-224F-A304-9D74A42ACFF6}" dt="2020-10-02T20:06:17.537" v="1347" actId="478"/>
          <ac:spMkLst>
            <pc:docMk/>
            <pc:sldMk cId="1281540286" sldId="404"/>
            <ac:spMk id="4" creationId="{40EE2F03-894B-4126-B06F-1C9B5616748A}"/>
          </ac:spMkLst>
        </pc:spChg>
        <pc:spChg chg="add mod">
          <ac:chgData name="Christina Cheuk" userId="8d2a2875-c25a-4b09-8f40-df30afde288d" providerId="ADAL" clId="{B79801D0-16C9-224F-A304-9D74A42ACFF6}" dt="2020-10-02T20:06:22.201" v="1357" actId="20577"/>
          <ac:spMkLst>
            <pc:docMk/>
            <pc:sldMk cId="1281540286" sldId="404"/>
            <ac:spMk id="5" creationId="{D86B2142-3914-244E-B0E4-DF6917A161B3}"/>
          </ac:spMkLst>
        </pc:spChg>
        <pc:cxnChg chg="add mod">
          <ac:chgData name="Christina Cheuk" userId="8d2a2875-c25a-4b09-8f40-df30afde288d" providerId="ADAL" clId="{B79801D0-16C9-224F-A304-9D74A42ACFF6}" dt="2020-10-02T20:06:19.472" v="1349"/>
          <ac:cxnSpMkLst>
            <pc:docMk/>
            <pc:sldMk cId="1281540286" sldId="404"/>
            <ac:cxnSpMk id="6" creationId="{1467F75C-5FE4-3841-BF1B-4771A31FAFA2}"/>
          </ac:cxnSpMkLst>
        </pc:cxnChg>
      </pc:sldChg>
      <pc:sldChg chg="modSp mod chgLayout modNotes">
        <pc:chgData name="Christina Cheuk" userId="8d2a2875-c25a-4b09-8f40-df30afde288d" providerId="ADAL" clId="{B79801D0-16C9-224F-A304-9D74A42ACFF6}" dt="2020-10-02T20:08:22.860" v="1438" actId="1036"/>
        <pc:sldMkLst>
          <pc:docMk/>
          <pc:sldMk cId="3023106282" sldId="405"/>
        </pc:sldMkLst>
        <pc:spChg chg="mod ord">
          <ac:chgData name="Christina Cheuk" userId="8d2a2875-c25a-4b09-8f40-df30afde288d" providerId="ADAL" clId="{B79801D0-16C9-224F-A304-9D74A42ACFF6}" dt="2020-10-02T20:06:28.063" v="1358" actId="700"/>
          <ac:spMkLst>
            <pc:docMk/>
            <pc:sldMk cId="3023106282" sldId="405"/>
            <ac:spMk id="2" creationId="{00000000-0000-0000-0000-000000000000}"/>
          </ac:spMkLst>
        </pc:spChg>
        <pc:spChg chg="mod ord">
          <ac:chgData name="Christina Cheuk" userId="8d2a2875-c25a-4b09-8f40-df30afde288d" providerId="ADAL" clId="{B79801D0-16C9-224F-A304-9D74A42ACFF6}" dt="2020-10-02T20:08:22.860" v="1438" actId="1036"/>
          <ac:spMkLst>
            <pc:docMk/>
            <pc:sldMk cId="3023106282" sldId="405"/>
            <ac:spMk id="8" creationId="{F44D6239-66AC-458A-A946-989C43589A1D}"/>
          </ac:spMkLst>
        </pc:spChg>
        <pc:picChg chg="mod modCrop">
          <ac:chgData name="Christina Cheuk" userId="8d2a2875-c25a-4b09-8f40-df30afde288d" providerId="ADAL" clId="{B79801D0-16C9-224F-A304-9D74A42ACFF6}" dt="2020-10-02T20:07:23.506" v="1384" actId="1076"/>
          <ac:picMkLst>
            <pc:docMk/>
            <pc:sldMk cId="3023106282" sldId="405"/>
            <ac:picMk id="4" creationId="{CFD4D4C7-4B93-480A-850A-93BD25396512}"/>
          </ac:picMkLst>
        </pc:picChg>
      </pc:sldChg>
      <pc:sldChg chg="addSp delSp modSp mod chgLayout modNotes">
        <pc:chgData name="Christina Cheuk" userId="8d2a2875-c25a-4b09-8f40-df30afde288d" providerId="ADAL" clId="{B79801D0-16C9-224F-A304-9D74A42ACFF6}" dt="2020-10-02T20:08:08.873" v="1429" actId="1037"/>
        <pc:sldMkLst>
          <pc:docMk/>
          <pc:sldMk cId="414020834" sldId="406"/>
        </pc:sldMkLst>
        <pc:spChg chg="mod ord">
          <ac:chgData name="Christina Cheuk" userId="8d2a2875-c25a-4b09-8f40-df30afde288d" providerId="ADAL" clId="{B79801D0-16C9-224F-A304-9D74A42ACFF6}" dt="2020-10-02T20:07:50.357" v="1394" actId="14100"/>
          <ac:spMkLst>
            <pc:docMk/>
            <pc:sldMk cId="414020834" sldId="406"/>
            <ac:spMk id="2" creationId="{00000000-0000-0000-0000-000000000000}"/>
          </ac:spMkLst>
        </pc:spChg>
        <pc:spChg chg="mod ord">
          <ac:chgData name="Christina Cheuk" userId="8d2a2875-c25a-4b09-8f40-df30afde288d" providerId="ADAL" clId="{B79801D0-16C9-224F-A304-9D74A42ACFF6}" dt="2020-10-02T20:07:54.536" v="1404" actId="14100"/>
          <ac:spMkLst>
            <pc:docMk/>
            <pc:sldMk cId="414020834" sldId="406"/>
            <ac:spMk id="8" creationId="{F44D6239-66AC-458A-A946-989C43589A1D}"/>
          </ac:spMkLst>
        </pc:spChg>
        <pc:grpChg chg="add del mod">
          <ac:chgData name="Christina Cheuk" userId="8d2a2875-c25a-4b09-8f40-df30afde288d" providerId="ADAL" clId="{B79801D0-16C9-224F-A304-9D74A42ACFF6}" dt="2020-10-02T20:08:05.900" v="1411" actId="165"/>
          <ac:grpSpMkLst>
            <pc:docMk/>
            <pc:sldMk cId="414020834" sldId="406"/>
            <ac:grpSpMk id="3" creationId="{016D6AF1-3086-024C-B50D-5E1B09B0F387}"/>
          </ac:grpSpMkLst>
        </pc:grpChg>
        <pc:picChg chg="mod topLvl">
          <ac:chgData name="Christina Cheuk" userId="8d2a2875-c25a-4b09-8f40-df30afde288d" providerId="ADAL" clId="{B79801D0-16C9-224F-A304-9D74A42ACFF6}" dt="2020-10-02T20:08:08.873" v="1429" actId="1037"/>
          <ac:picMkLst>
            <pc:docMk/>
            <pc:sldMk cId="414020834" sldId="406"/>
            <ac:picMk id="7" creationId="{EBE47ECD-F94E-4DA9-B5B2-1DF6F623ED04}"/>
          </ac:picMkLst>
        </pc:picChg>
        <pc:picChg chg="mod topLvl">
          <ac:chgData name="Christina Cheuk" userId="8d2a2875-c25a-4b09-8f40-df30afde288d" providerId="ADAL" clId="{B79801D0-16C9-224F-A304-9D74A42ACFF6}" dt="2020-10-02T20:08:08.873" v="1429" actId="1037"/>
          <ac:picMkLst>
            <pc:docMk/>
            <pc:sldMk cId="414020834" sldId="406"/>
            <ac:picMk id="10" creationId="{6A327697-548A-40A9-858E-C8A215C96A30}"/>
          </ac:picMkLst>
        </pc:picChg>
        <pc:picChg chg="mod topLvl">
          <ac:chgData name="Christina Cheuk" userId="8d2a2875-c25a-4b09-8f40-df30afde288d" providerId="ADAL" clId="{B79801D0-16C9-224F-A304-9D74A42ACFF6}" dt="2020-10-02T20:08:08.873" v="1429" actId="1037"/>
          <ac:picMkLst>
            <pc:docMk/>
            <pc:sldMk cId="414020834" sldId="406"/>
            <ac:picMk id="14" creationId="{59F46BAB-229A-4F8F-B9DD-5035F6D726ED}"/>
          </ac:picMkLst>
        </pc:picChg>
      </pc:sldChg>
      <pc:sldChg chg="addSp modSp mod chgLayout modNotes">
        <pc:chgData name="Christina Cheuk" userId="8d2a2875-c25a-4b09-8f40-df30afde288d" providerId="ADAL" clId="{B79801D0-16C9-224F-A304-9D74A42ACFF6}" dt="2020-10-02T20:01:02.731" v="1269" actId="1035"/>
        <pc:sldMkLst>
          <pc:docMk/>
          <pc:sldMk cId="4153430159" sldId="407"/>
        </pc:sldMkLst>
        <pc:spChg chg="mod ord">
          <ac:chgData name="Christina Cheuk" userId="8d2a2875-c25a-4b09-8f40-df30afde288d" providerId="ADAL" clId="{B79801D0-16C9-224F-A304-9D74A42ACFF6}" dt="2020-10-02T19:57:59.232" v="1213" actId="700"/>
          <ac:spMkLst>
            <pc:docMk/>
            <pc:sldMk cId="4153430159" sldId="407"/>
            <ac:spMk id="2" creationId="{00000000-0000-0000-0000-000000000000}"/>
          </ac:spMkLst>
        </pc:spChg>
        <pc:spChg chg="add mod">
          <ac:chgData name="Christina Cheuk" userId="8d2a2875-c25a-4b09-8f40-df30afde288d" providerId="ADAL" clId="{B79801D0-16C9-224F-A304-9D74A42ACFF6}" dt="2020-10-02T20:01:02.731" v="1269" actId="1035"/>
          <ac:spMkLst>
            <pc:docMk/>
            <pc:sldMk cId="4153430159" sldId="407"/>
            <ac:spMk id="3" creationId="{8C3434DE-EE11-4C43-8116-CCD1A3961B38}"/>
          </ac:spMkLst>
        </pc:spChg>
        <pc:spChg chg="mod ord">
          <ac:chgData name="Christina Cheuk" userId="8d2a2875-c25a-4b09-8f40-df30afde288d" providerId="ADAL" clId="{B79801D0-16C9-224F-A304-9D74A42ACFF6}" dt="2020-10-02T20:01:02.731" v="1269" actId="1035"/>
          <ac:spMkLst>
            <pc:docMk/>
            <pc:sldMk cId="4153430159" sldId="407"/>
            <ac:spMk id="10" creationId="{F192AD29-9603-4628-BA0C-F86A98B83B56}"/>
          </ac:spMkLst>
        </pc:spChg>
      </pc:sldChg>
      <pc:sldChg chg="modSp mod chgLayout modNotes">
        <pc:chgData name="Christina Cheuk" userId="8d2a2875-c25a-4b09-8f40-df30afde288d" providerId="ADAL" clId="{B79801D0-16C9-224F-A304-9D74A42ACFF6}" dt="2020-10-02T19:56:26.844" v="1178" actId="1037"/>
        <pc:sldMkLst>
          <pc:docMk/>
          <pc:sldMk cId="1434533191" sldId="408"/>
        </pc:sldMkLst>
        <pc:spChg chg="mod ord">
          <ac:chgData name="Christina Cheuk" userId="8d2a2875-c25a-4b09-8f40-df30afde288d" providerId="ADAL" clId="{B79801D0-16C9-224F-A304-9D74A42ACFF6}" dt="2020-10-02T19:55:36.841" v="1153" actId="700"/>
          <ac:spMkLst>
            <pc:docMk/>
            <pc:sldMk cId="1434533191" sldId="408"/>
            <ac:spMk id="2" creationId="{00000000-0000-0000-0000-000000000000}"/>
          </ac:spMkLst>
        </pc:spChg>
        <pc:spChg chg="mod ord">
          <ac:chgData name="Christina Cheuk" userId="8d2a2875-c25a-4b09-8f40-df30afde288d" providerId="ADAL" clId="{B79801D0-16C9-224F-A304-9D74A42ACFF6}" dt="2020-10-02T19:56:25.655" v="1174" actId="14100"/>
          <ac:spMkLst>
            <pc:docMk/>
            <pc:sldMk cId="1434533191" sldId="408"/>
            <ac:spMk id="10" creationId="{F192AD29-9603-4628-BA0C-F86A98B83B56}"/>
          </ac:spMkLst>
        </pc:spChg>
        <pc:picChg chg="mod">
          <ac:chgData name="Christina Cheuk" userId="8d2a2875-c25a-4b09-8f40-df30afde288d" providerId="ADAL" clId="{B79801D0-16C9-224F-A304-9D74A42ACFF6}" dt="2020-10-02T19:56:26.844" v="1178" actId="1037"/>
          <ac:picMkLst>
            <pc:docMk/>
            <pc:sldMk cId="1434533191" sldId="408"/>
            <ac:picMk id="4" creationId="{D7CED1AB-8A7D-49FD-9316-EAB7CDE764CB}"/>
          </ac:picMkLst>
        </pc:picChg>
      </pc:sldChg>
      <pc:sldChg chg="addSp modSp mod">
        <pc:chgData name="Christina Cheuk" userId="8d2a2875-c25a-4b09-8f40-df30afde288d" providerId="ADAL" clId="{B79801D0-16C9-224F-A304-9D74A42ACFF6}" dt="2020-10-02T19:31:59.648" v="609" actId="20577"/>
        <pc:sldMkLst>
          <pc:docMk/>
          <pc:sldMk cId="4054752601" sldId="409"/>
        </pc:sldMkLst>
        <pc:spChg chg="mod">
          <ac:chgData name="Christina Cheuk" userId="8d2a2875-c25a-4b09-8f40-df30afde288d" providerId="ADAL" clId="{B79801D0-16C9-224F-A304-9D74A42ACFF6}" dt="2020-10-02T19:31:59.648" v="609" actId="20577"/>
          <ac:spMkLst>
            <pc:docMk/>
            <pc:sldMk cId="4054752601" sldId="409"/>
            <ac:spMk id="4" creationId="{40EE2F03-894B-4126-B06F-1C9B5616748A}"/>
          </ac:spMkLst>
        </pc:spChg>
        <pc:cxnChg chg="add mod">
          <ac:chgData name="Christina Cheuk" userId="8d2a2875-c25a-4b09-8f40-df30afde288d" providerId="ADAL" clId="{B79801D0-16C9-224F-A304-9D74A42ACFF6}" dt="2020-10-02T19:24:13.720" v="448" actId="14100"/>
          <ac:cxnSpMkLst>
            <pc:docMk/>
            <pc:sldMk cId="4054752601" sldId="409"/>
            <ac:cxnSpMk id="3" creationId="{450EF80B-7BF4-0940-9D63-36237BCF7BBE}"/>
          </ac:cxnSpMkLst>
        </pc:cxnChg>
      </pc:sldChg>
      <pc:sldMasterChg chg="modSp modSldLayout">
        <pc:chgData name="Christina Cheuk" userId="8d2a2875-c25a-4b09-8f40-df30afde288d" providerId="ADAL" clId="{B79801D0-16C9-224F-A304-9D74A42ACFF6}" dt="2020-10-02T20:10:50.865" v="1499" actId="255"/>
        <pc:sldMasterMkLst>
          <pc:docMk/>
          <pc:sldMasterMk cId="1211008403" sldId="2147483674"/>
        </pc:sldMasterMkLst>
        <pc:spChg chg="mod">
          <ac:chgData name="Christina Cheuk" userId="8d2a2875-c25a-4b09-8f40-df30afde288d" providerId="ADAL" clId="{B79801D0-16C9-224F-A304-9D74A42ACFF6}" dt="2020-10-02T19:04:48.605" v="6"/>
          <ac:spMkLst>
            <pc:docMk/>
            <pc:sldMasterMk cId="1211008403" sldId="2147483674"/>
            <ac:spMk id="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ac:spMk id="4"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ac:spMk id="5"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ac:spMk id="6" creationId="{00000000-0000-0000-0000-000000000000}"/>
          </ac:spMkLst>
        </pc:spChg>
        <pc:sldLayoutChg chg="modSp">
          <pc:chgData name="Christina Cheuk" userId="8d2a2875-c25a-4b09-8f40-df30afde288d" providerId="ADAL" clId="{B79801D0-16C9-224F-A304-9D74A42ACFF6}" dt="2020-10-02T19:04:48.605" v="6"/>
          <pc:sldLayoutMkLst>
            <pc:docMk/>
            <pc:sldMasterMk cId="1211008403" sldId="2147483674"/>
            <pc:sldLayoutMk cId="2151621620" sldId="2147483649"/>
          </pc:sldLayoutMkLst>
          <pc:spChg chg="mod">
            <ac:chgData name="Christina Cheuk" userId="8d2a2875-c25a-4b09-8f40-df30afde288d" providerId="ADAL" clId="{B79801D0-16C9-224F-A304-9D74A42ACFF6}" dt="2020-10-02T19:04:48.605" v="6"/>
            <ac:spMkLst>
              <pc:docMk/>
              <pc:sldMasterMk cId="1211008403" sldId="2147483674"/>
              <pc:sldLayoutMk cId="2151621620" sldId="2147483649"/>
              <ac:spMk id="6"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2151621620" sldId="2147483649"/>
              <ac:picMk id="2" creationId="{00000000-0000-0000-0000-000000000000}"/>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3262681272" sldId="2147483657"/>
          </pc:sldLayoutMkLst>
          <pc:spChg chg="mod">
            <ac:chgData name="Christina Cheuk" userId="8d2a2875-c25a-4b09-8f40-df30afde288d" providerId="ADAL" clId="{B79801D0-16C9-224F-A304-9D74A42ACFF6}" dt="2020-10-02T19:04:48.605" v="6"/>
            <ac:spMkLst>
              <pc:docMk/>
              <pc:sldMasterMk cId="1211008403" sldId="2147483674"/>
              <pc:sldLayoutMk cId="3262681272" sldId="2147483657"/>
              <ac:spMk id="3"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3262681272" sldId="2147483657"/>
              <ac:picMk id="5" creationId="{00000000-0000-0000-0000-000000000000}"/>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3586322993" sldId="2147483658"/>
          </pc:sldLayoutMkLst>
          <pc:spChg chg="mod">
            <ac:chgData name="Christina Cheuk" userId="8d2a2875-c25a-4b09-8f40-df30afde288d" providerId="ADAL" clId="{B79801D0-16C9-224F-A304-9D74A42ACFF6}" dt="2020-10-02T19:04:48.605" v="6"/>
            <ac:spMkLst>
              <pc:docMk/>
              <pc:sldMasterMk cId="1211008403" sldId="2147483674"/>
              <pc:sldLayoutMk cId="3586322993" sldId="2147483658"/>
              <ac:spMk id="6"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3586322993" sldId="2147483658"/>
              <ac:spMk id="10"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3586322993" sldId="2147483658"/>
              <ac:spMk id="15"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3586322993" sldId="2147483658"/>
              <ac:picMk id="8" creationId="{00000000-0000-0000-0000-000000000000}"/>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3862319461" sldId="2147483659"/>
          </pc:sldLayoutMkLst>
          <pc:spChg chg="mod">
            <ac:chgData name="Christina Cheuk" userId="8d2a2875-c25a-4b09-8f40-df30afde288d" providerId="ADAL" clId="{B79801D0-16C9-224F-A304-9D74A42ACFF6}" dt="2020-10-02T19:04:48.605" v="6"/>
            <ac:spMkLst>
              <pc:docMk/>
              <pc:sldMasterMk cId="1211008403" sldId="2147483674"/>
              <pc:sldLayoutMk cId="3862319461" sldId="2147483659"/>
              <ac:spMk id="4"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3862319461" sldId="2147483659"/>
              <ac:picMk id="12" creationId="{00000000-0000-0000-0000-000000000000}"/>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67899246" sldId="2147483660"/>
          </pc:sldLayoutMkLst>
          <pc:spChg chg="mod">
            <ac:chgData name="Christina Cheuk" userId="8d2a2875-c25a-4b09-8f40-df30afde288d" providerId="ADAL" clId="{B79801D0-16C9-224F-A304-9D74A42ACFF6}" dt="2020-10-02T19:04:48.605" v="6"/>
            <ac:spMkLst>
              <pc:docMk/>
              <pc:sldMasterMk cId="1211008403" sldId="2147483674"/>
              <pc:sldLayoutMk cId="67899246" sldId="2147483660"/>
              <ac:spMk id="3" creationId="{00000000-0000-0000-0000-000000000000}"/>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154948372" sldId="2147483663"/>
          </pc:sldLayoutMkLst>
          <pc:spChg chg="mod">
            <ac:chgData name="Christina Cheuk" userId="8d2a2875-c25a-4b09-8f40-df30afde288d" providerId="ADAL" clId="{B79801D0-16C9-224F-A304-9D74A42ACFF6}" dt="2020-10-02T19:04:48.605" v="6"/>
            <ac:spMkLst>
              <pc:docMk/>
              <pc:sldMasterMk cId="1211008403" sldId="2147483674"/>
              <pc:sldLayoutMk cId="154948372" sldId="2147483663"/>
              <ac:spMk id="6"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154948372" sldId="2147483663"/>
              <ac:picMk id="4" creationId="{00000000-0000-0000-0000-000000000000}"/>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1255051304" sldId="2147483664"/>
          </pc:sldLayoutMkLst>
          <pc:picChg chg="mod">
            <ac:chgData name="Christina Cheuk" userId="8d2a2875-c25a-4b09-8f40-df30afde288d" providerId="ADAL" clId="{B79801D0-16C9-224F-A304-9D74A42ACFF6}" dt="2020-10-02T19:04:48.605" v="6"/>
            <ac:picMkLst>
              <pc:docMk/>
              <pc:sldMasterMk cId="1211008403" sldId="2147483674"/>
              <pc:sldLayoutMk cId="1255051304" sldId="2147483664"/>
              <ac:picMk id="4" creationId="{00000000-0000-0000-0000-000000000000}"/>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698646696" sldId="2147483665"/>
          </pc:sldLayoutMkLst>
          <pc:spChg chg="mod">
            <ac:chgData name="Christina Cheuk" userId="8d2a2875-c25a-4b09-8f40-df30afde288d" providerId="ADAL" clId="{B79801D0-16C9-224F-A304-9D74A42ACFF6}" dt="2020-10-02T19:04:48.605" v="6"/>
            <ac:spMkLst>
              <pc:docMk/>
              <pc:sldMasterMk cId="1211008403" sldId="2147483674"/>
              <pc:sldLayoutMk cId="698646696" sldId="2147483665"/>
              <ac:spMk id="5"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698646696" sldId="2147483665"/>
              <ac:spMk id="8" creationId="{00000000-0000-0000-0000-000000000000}"/>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183332977" sldId="2147483666"/>
          </pc:sldLayoutMkLst>
          <pc:spChg chg="mod">
            <ac:chgData name="Christina Cheuk" userId="8d2a2875-c25a-4b09-8f40-df30afde288d" providerId="ADAL" clId="{B79801D0-16C9-224F-A304-9D74A42ACFF6}" dt="2020-10-02T19:04:48.605" v="6"/>
            <ac:spMkLst>
              <pc:docMk/>
              <pc:sldMasterMk cId="1211008403" sldId="2147483674"/>
              <pc:sldLayoutMk cId="183332977" sldId="2147483666"/>
              <ac:spMk id="7"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183332977" sldId="2147483666"/>
              <ac:spMk id="1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183332977" sldId="2147483666"/>
              <ac:spMk id="14" creationId="{00000000-0000-0000-0000-000000000000}"/>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619080815" sldId="2147483667"/>
          </pc:sldLayoutMkLst>
          <pc:spChg chg="mod">
            <ac:chgData name="Christina Cheuk" userId="8d2a2875-c25a-4b09-8f40-df30afde288d" providerId="ADAL" clId="{B79801D0-16C9-224F-A304-9D74A42ACFF6}" dt="2020-10-02T19:04:48.605" v="6"/>
            <ac:spMkLst>
              <pc:docMk/>
              <pc:sldMasterMk cId="1211008403" sldId="2147483674"/>
              <pc:sldLayoutMk cId="619080815" sldId="2147483667"/>
              <ac:spMk id="6"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619080815" sldId="2147483667"/>
              <ac:spMk id="10"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619080815" sldId="2147483667"/>
              <ac:spMk id="15" creationId="{00000000-0000-0000-0000-000000000000}"/>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2099842125" sldId="2147483669"/>
          </pc:sldLayoutMkLst>
          <pc:spChg chg="mod">
            <ac:chgData name="Christina Cheuk" userId="8d2a2875-c25a-4b09-8f40-df30afde288d" providerId="ADAL" clId="{B79801D0-16C9-224F-A304-9D74A42ACFF6}" dt="2020-10-02T19:04:48.605" v="6"/>
            <ac:spMkLst>
              <pc:docMk/>
              <pc:sldMasterMk cId="1211008403" sldId="2147483674"/>
              <pc:sldLayoutMk cId="2099842125" sldId="2147483669"/>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099842125" sldId="2147483669"/>
              <ac:spMk id="5"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2099842125" sldId="2147483669"/>
              <ac:picMk id="4" creationId="{00000000-0000-0000-0000-000000000000}"/>
            </ac:picMkLst>
          </pc:picChg>
          <pc:picChg chg="mod">
            <ac:chgData name="Christina Cheuk" userId="8d2a2875-c25a-4b09-8f40-df30afde288d" providerId="ADAL" clId="{B79801D0-16C9-224F-A304-9D74A42ACFF6}" dt="2020-10-02T19:04:48.605" v="6"/>
            <ac:picMkLst>
              <pc:docMk/>
              <pc:sldMasterMk cId="1211008403" sldId="2147483674"/>
              <pc:sldLayoutMk cId="2099842125" sldId="2147483669"/>
              <ac:picMk id="6" creationId="{00000000-0000-0000-0000-000000000000}"/>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572994963" sldId="2147483670"/>
          </pc:sldLayoutMkLst>
          <pc:spChg chg="mod">
            <ac:chgData name="Christina Cheuk" userId="8d2a2875-c25a-4b09-8f40-df30afde288d" providerId="ADAL" clId="{B79801D0-16C9-224F-A304-9D74A42ACFF6}" dt="2020-10-02T19:04:48.605" v="6"/>
            <ac:spMkLst>
              <pc:docMk/>
              <pc:sldMasterMk cId="1211008403" sldId="2147483674"/>
              <pc:sldLayoutMk cId="572994963" sldId="2147483670"/>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572994963" sldId="2147483670"/>
              <ac:spMk id="7"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572994963" sldId="2147483670"/>
              <ac:picMk id="6" creationId="{00000000-0000-0000-0000-000000000000}"/>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469289944" sldId="2147483671"/>
          </pc:sldLayoutMkLst>
          <pc:spChg chg="mod">
            <ac:chgData name="Christina Cheuk" userId="8d2a2875-c25a-4b09-8f40-df30afde288d" providerId="ADAL" clId="{B79801D0-16C9-224F-A304-9D74A42ACFF6}" dt="2020-10-02T19:04:48.605" v="6"/>
            <ac:spMkLst>
              <pc:docMk/>
              <pc:sldMasterMk cId="1211008403" sldId="2147483674"/>
              <pc:sldLayoutMk cId="469289944" sldId="2147483671"/>
              <ac:spMk id="6"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469289944" sldId="2147483671"/>
              <ac:picMk id="4" creationId="{00000000-0000-0000-0000-000000000000}"/>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2067402384" sldId="2147483672"/>
          </pc:sldLayoutMkLst>
          <pc:spChg chg="mod">
            <ac:chgData name="Christina Cheuk" userId="8d2a2875-c25a-4b09-8f40-df30afde288d" providerId="ADAL" clId="{B79801D0-16C9-224F-A304-9D74A42ACFF6}" dt="2020-10-02T19:04:48.605" v="6"/>
            <ac:spMkLst>
              <pc:docMk/>
              <pc:sldMasterMk cId="1211008403" sldId="2147483674"/>
              <pc:sldLayoutMk cId="2067402384" sldId="2147483672"/>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067402384" sldId="2147483672"/>
              <ac:spMk id="5"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2067402384" sldId="2147483672"/>
              <ac:picMk id="4" creationId="{00000000-0000-0000-0000-000000000000}"/>
            </ac:picMkLst>
          </pc:picChg>
          <pc:picChg chg="mod">
            <ac:chgData name="Christina Cheuk" userId="8d2a2875-c25a-4b09-8f40-df30afde288d" providerId="ADAL" clId="{B79801D0-16C9-224F-A304-9D74A42ACFF6}" dt="2020-10-02T19:04:48.605" v="6"/>
            <ac:picMkLst>
              <pc:docMk/>
              <pc:sldMasterMk cId="1211008403" sldId="2147483674"/>
              <pc:sldLayoutMk cId="2067402384" sldId="2147483672"/>
              <ac:picMk id="6" creationId="{00000000-0000-0000-0000-000000000000}"/>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1703531824" sldId="2147483673"/>
          </pc:sldLayoutMkLst>
          <pc:spChg chg="mod">
            <ac:chgData name="Christina Cheuk" userId="8d2a2875-c25a-4b09-8f40-df30afde288d" providerId="ADAL" clId="{B79801D0-16C9-224F-A304-9D74A42ACFF6}" dt="2020-10-02T19:04:48.605" v="6"/>
            <ac:spMkLst>
              <pc:docMk/>
              <pc:sldMasterMk cId="1211008403" sldId="2147483674"/>
              <pc:sldLayoutMk cId="1703531824" sldId="2147483673"/>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1703531824" sldId="2147483673"/>
              <ac:spMk id="7"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1703531824" sldId="2147483673"/>
              <ac:picMk id="6" creationId="{00000000-0000-0000-0000-000000000000}"/>
            </ac:picMkLst>
          </pc:picChg>
        </pc:sldLayoutChg>
        <pc:sldLayoutChg chg="addSp modSp mod">
          <pc:chgData name="Christina Cheuk" userId="8d2a2875-c25a-4b09-8f40-df30afde288d" providerId="ADAL" clId="{B79801D0-16C9-224F-A304-9D74A42ACFF6}" dt="2020-10-02T19:12:01.135" v="180" actId="14100"/>
          <pc:sldLayoutMkLst>
            <pc:docMk/>
            <pc:sldMasterMk cId="1211008403" sldId="2147483674"/>
            <pc:sldLayoutMk cId="1928996420" sldId="2147483675"/>
          </pc:sldLayoutMkLst>
          <pc:spChg chg="mod">
            <ac:chgData name="Christina Cheuk" userId="8d2a2875-c25a-4b09-8f40-df30afde288d" providerId="ADAL" clId="{B79801D0-16C9-224F-A304-9D74A42ACFF6}" dt="2020-10-02T19:04:48.605" v="6"/>
            <ac:spMkLst>
              <pc:docMk/>
              <pc:sldMasterMk cId="1211008403" sldId="2147483674"/>
              <pc:sldLayoutMk cId="1928996420" sldId="2147483675"/>
              <ac:spMk id="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1928996420" sldId="2147483675"/>
              <ac:spMk id="3" creationId="{00000000-0000-0000-0000-000000000000}"/>
            </ac:spMkLst>
          </pc:spChg>
          <pc:spChg chg="add mod">
            <ac:chgData name="Christina Cheuk" userId="8d2a2875-c25a-4b09-8f40-df30afde288d" providerId="ADAL" clId="{B79801D0-16C9-224F-A304-9D74A42ACFF6}" dt="2020-10-02T19:11:57.564" v="179" actId="571"/>
            <ac:spMkLst>
              <pc:docMk/>
              <pc:sldMasterMk cId="1211008403" sldId="2147483674"/>
              <pc:sldLayoutMk cId="1928996420" sldId="2147483675"/>
              <ac:spMk id="7" creationId="{93D1D78B-E140-644E-8E6A-00E44A6E5B2D}"/>
            </ac:spMkLst>
          </pc:spChg>
          <pc:spChg chg="mod">
            <ac:chgData name="Christina Cheuk" userId="8d2a2875-c25a-4b09-8f40-df30afde288d" providerId="ADAL" clId="{B79801D0-16C9-224F-A304-9D74A42ACFF6}" dt="2020-10-02T19:04:48.605" v="6"/>
            <ac:spMkLst>
              <pc:docMk/>
              <pc:sldMasterMk cId="1211008403" sldId="2147483674"/>
              <pc:sldLayoutMk cId="1928996420" sldId="2147483675"/>
              <ac:spMk id="8" creationId="{45FDFBB6-8773-6441-B675-3DD7AC5CB444}"/>
            </ac:spMkLst>
          </pc:spChg>
          <pc:spChg chg="mod">
            <ac:chgData name="Christina Cheuk" userId="8d2a2875-c25a-4b09-8f40-df30afde288d" providerId="ADAL" clId="{B79801D0-16C9-224F-A304-9D74A42ACFF6}" dt="2020-10-02T19:12:01.135" v="180" actId="14100"/>
            <ac:spMkLst>
              <pc:docMk/>
              <pc:sldMasterMk cId="1211008403" sldId="2147483674"/>
              <pc:sldLayoutMk cId="1928996420" sldId="2147483675"/>
              <ac:spMk id="12" creationId="{AC59EF17-7A30-FB4F-AD7E-D5843FC72E33}"/>
            </ac:spMkLst>
          </pc:spChg>
          <pc:spChg chg="mod">
            <ac:chgData name="Christina Cheuk" userId="8d2a2875-c25a-4b09-8f40-df30afde288d" providerId="ADAL" clId="{B79801D0-16C9-224F-A304-9D74A42ACFF6}" dt="2020-10-02T19:04:48.605" v="6"/>
            <ac:spMkLst>
              <pc:docMk/>
              <pc:sldMasterMk cId="1211008403" sldId="2147483674"/>
              <pc:sldLayoutMk cId="1928996420" sldId="2147483675"/>
              <ac:spMk id="15" creationId="{D22BA3AB-41CD-E543-B734-93B997F11F7E}"/>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1375175509" sldId="2147483676"/>
          </pc:sldLayoutMkLst>
          <pc:spChg chg="mod">
            <ac:chgData name="Christina Cheuk" userId="8d2a2875-c25a-4b09-8f40-df30afde288d" providerId="ADAL" clId="{B79801D0-16C9-224F-A304-9D74A42ACFF6}" dt="2020-10-02T19:04:48.605" v="6"/>
            <ac:spMkLst>
              <pc:docMk/>
              <pc:sldMasterMk cId="1211008403" sldId="2147483674"/>
              <pc:sldLayoutMk cId="1375175509" sldId="2147483676"/>
              <ac:spMk id="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1375175509" sldId="2147483676"/>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1375175509" sldId="2147483676"/>
              <ac:spMk id="7" creationId="{C2E494B5-143E-1B4B-88B9-E3012E1E23D7}"/>
            </ac:spMkLst>
          </pc:spChg>
          <pc:spChg chg="mod">
            <ac:chgData name="Christina Cheuk" userId="8d2a2875-c25a-4b09-8f40-df30afde288d" providerId="ADAL" clId="{B79801D0-16C9-224F-A304-9D74A42ACFF6}" dt="2020-10-02T19:04:48.605" v="6"/>
            <ac:spMkLst>
              <pc:docMk/>
              <pc:sldMasterMk cId="1211008403" sldId="2147483674"/>
              <pc:sldLayoutMk cId="1375175509" sldId="2147483676"/>
              <ac:spMk id="9" creationId="{51449DCC-4140-0340-B1FE-759899332A93}"/>
            </ac:spMkLst>
          </pc:spChg>
          <pc:spChg chg="mod">
            <ac:chgData name="Christina Cheuk" userId="8d2a2875-c25a-4b09-8f40-df30afde288d" providerId="ADAL" clId="{B79801D0-16C9-224F-A304-9D74A42ACFF6}" dt="2020-10-02T19:04:48.605" v="6"/>
            <ac:spMkLst>
              <pc:docMk/>
              <pc:sldMasterMk cId="1211008403" sldId="2147483674"/>
              <pc:sldLayoutMk cId="1375175509" sldId="2147483676"/>
              <ac:spMk id="11" creationId="{54ACB5F3-6B89-4444-B7C0-A218A5099A4D}"/>
            </ac:spMkLst>
          </pc:spChg>
          <pc:spChg chg="mod">
            <ac:chgData name="Christina Cheuk" userId="8d2a2875-c25a-4b09-8f40-df30afde288d" providerId="ADAL" clId="{B79801D0-16C9-224F-A304-9D74A42ACFF6}" dt="2020-10-02T19:04:48.605" v="6"/>
            <ac:spMkLst>
              <pc:docMk/>
              <pc:sldMasterMk cId="1211008403" sldId="2147483674"/>
              <pc:sldLayoutMk cId="1375175509" sldId="2147483676"/>
              <ac:spMk id="13" creationId="{634B1F4B-2C74-8742-A3E7-71EFE8415A33}"/>
            </ac:spMkLst>
          </pc:spChg>
        </pc:sldLayoutChg>
        <pc:sldLayoutChg chg="addSp delSp modSp mod">
          <pc:chgData name="Christina Cheuk" userId="8d2a2875-c25a-4b09-8f40-df30afde288d" providerId="ADAL" clId="{B79801D0-16C9-224F-A304-9D74A42ACFF6}" dt="2020-10-02T20:10:50.865" v="1499" actId="255"/>
          <pc:sldLayoutMkLst>
            <pc:docMk/>
            <pc:sldMasterMk cId="1211008403" sldId="2147483674"/>
            <pc:sldLayoutMk cId="1120409356" sldId="2147483677"/>
          </pc:sldLayoutMkLst>
          <pc:spChg chg="mod">
            <ac:chgData name="Christina Cheuk" userId="8d2a2875-c25a-4b09-8f40-df30afde288d" providerId="ADAL" clId="{B79801D0-16C9-224F-A304-9D74A42ACFF6}" dt="2020-10-02T20:10:50.865" v="1499" actId="255"/>
            <ac:spMkLst>
              <pc:docMk/>
              <pc:sldMasterMk cId="1211008403" sldId="2147483674"/>
              <pc:sldLayoutMk cId="1120409356" sldId="2147483677"/>
              <ac:spMk id="2" creationId="{00000000-0000-0000-0000-000000000000}"/>
            </ac:spMkLst>
          </pc:spChg>
          <pc:spChg chg="mod">
            <ac:chgData name="Christina Cheuk" userId="8d2a2875-c25a-4b09-8f40-df30afde288d" providerId="ADAL" clId="{B79801D0-16C9-224F-A304-9D74A42ACFF6}" dt="2020-10-02T19:25:02.390" v="468" actId="403"/>
            <ac:spMkLst>
              <pc:docMk/>
              <pc:sldMasterMk cId="1211008403" sldId="2147483674"/>
              <pc:sldLayoutMk cId="1120409356" sldId="2147483677"/>
              <ac:spMk id="3" creationId="{00000000-0000-0000-0000-000000000000}"/>
            </ac:spMkLst>
          </pc:spChg>
          <pc:spChg chg="add mod">
            <ac:chgData name="Christina Cheuk" userId="8d2a2875-c25a-4b09-8f40-df30afde288d" providerId="ADAL" clId="{B79801D0-16C9-224F-A304-9D74A42ACFF6}" dt="2020-10-02T19:27:46.325" v="523" actId="207"/>
            <ac:spMkLst>
              <pc:docMk/>
              <pc:sldMasterMk cId="1211008403" sldId="2147483674"/>
              <pc:sldLayoutMk cId="1120409356" sldId="2147483677"/>
              <ac:spMk id="4" creationId="{2D123C27-EB4D-FF46-A543-C38B4AB68837}"/>
            </ac:spMkLst>
          </pc:spChg>
          <pc:spChg chg="mod">
            <ac:chgData name="Christina Cheuk" userId="8d2a2875-c25a-4b09-8f40-df30afde288d" providerId="ADAL" clId="{B79801D0-16C9-224F-A304-9D74A42ACFF6}" dt="2020-10-02T19:27:10.597" v="511" actId="403"/>
            <ac:spMkLst>
              <pc:docMk/>
              <pc:sldMasterMk cId="1211008403" sldId="2147483674"/>
              <pc:sldLayoutMk cId="1120409356" sldId="2147483677"/>
              <ac:spMk id="5" creationId="{00000000-0000-0000-0000-000000000000}"/>
            </ac:spMkLst>
          </pc:spChg>
          <pc:spChg chg="del mod">
            <ac:chgData name="Christina Cheuk" userId="8d2a2875-c25a-4b09-8f40-df30afde288d" providerId="ADAL" clId="{B79801D0-16C9-224F-A304-9D74A42ACFF6}" dt="2020-10-02T19:27:14.839" v="512" actId="478"/>
            <ac:spMkLst>
              <pc:docMk/>
              <pc:sldMasterMk cId="1211008403" sldId="2147483674"/>
              <pc:sldLayoutMk cId="1120409356" sldId="2147483677"/>
              <ac:spMk id="6" creationId="{00000000-0000-0000-0000-000000000000}"/>
            </ac:spMkLst>
          </pc:spChg>
          <pc:picChg chg="add mod">
            <ac:chgData name="Christina Cheuk" userId="8d2a2875-c25a-4b09-8f40-df30afde288d" providerId="ADAL" clId="{B79801D0-16C9-224F-A304-9D74A42ACFF6}" dt="2020-10-02T19:27:42.901" v="522" actId="1038"/>
            <ac:picMkLst>
              <pc:docMk/>
              <pc:sldMasterMk cId="1211008403" sldId="2147483674"/>
              <pc:sldLayoutMk cId="1120409356" sldId="2147483677"/>
              <ac:picMk id="8" creationId="{74614ABC-BF20-544F-A1BD-E285C705BBF8}"/>
            </ac:picMkLst>
          </pc:picChg>
        </pc:sldLayoutChg>
        <pc:sldLayoutChg chg="addSp delSp modSp mod">
          <pc:chgData name="Christina Cheuk" userId="8d2a2875-c25a-4b09-8f40-df30afde288d" providerId="ADAL" clId="{B79801D0-16C9-224F-A304-9D74A42ACFF6}" dt="2020-10-02T19:28:09.818" v="527" actId="14100"/>
          <pc:sldLayoutMkLst>
            <pc:docMk/>
            <pc:sldMasterMk cId="1211008403" sldId="2147483674"/>
            <pc:sldLayoutMk cId="1056350382" sldId="2147483678"/>
          </pc:sldLayoutMkLst>
          <pc:spChg chg="mod">
            <ac:chgData name="Christina Cheuk" userId="8d2a2875-c25a-4b09-8f40-df30afde288d" providerId="ADAL" clId="{B79801D0-16C9-224F-A304-9D74A42ACFF6}" dt="2020-10-02T19:25:15.628" v="471" actId="242"/>
            <ac:spMkLst>
              <pc:docMk/>
              <pc:sldMasterMk cId="1211008403" sldId="2147483674"/>
              <pc:sldLayoutMk cId="1056350382" sldId="2147483678"/>
              <ac:spMk id="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1056350382" sldId="2147483678"/>
              <ac:spMk id="3" creationId="{00000000-0000-0000-0000-000000000000}"/>
            </ac:spMkLst>
          </pc:spChg>
          <pc:spChg chg="del mod">
            <ac:chgData name="Christina Cheuk" userId="8d2a2875-c25a-4b09-8f40-df30afde288d" providerId="ADAL" clId="{B79801D0-16C9-224F-A304-9D74A42ACFF6}" dt="2020-10-02T19:27:55.721" v="524" actId="478"/>
            <ac:spMkLst>
              <pc:docMk/>
              <pc:sldMasterMk cId="1211008403" sldId="2147483674"/>
              <pc:sldLayoutMk cId="1056350382" sldId="2147483678"/>
              <ac:spMk id="5" creationId="{00000000-0000-0000-0000-000000000000}"/>
            </ac:spMkLst>
          </pc:spChg>
          <pc:spChg chg="add mod">
            <ac:chgData name="Christina Cheuk" userId="8d2a2875-c25a-4b09-8f40-df30afde288d" providerId="ADAL" clId="{B79801D0-16C9-224F-A304-9D74A42ACFF6}" dt="2020-10-02T19:27:56.214" v="525"/>
            <ac:spMkLst>
              <pc:docMk/>
              <pc:sldMasterMk cId="1211008403" sldId="2147483674"/>
              <pc:sldLayoutMk cId="1056350382" sldId="2147483678"/>
              <ac:spMk id="6" creationId="{B9BA3C5D-3839-1440-A16B-FB9386574934}"/>
            </ac:spMkLst>
          </pc:spChg>
          <pc:spChg chg="mod">
            <ac:chgData name="Christina Cheuk" userId="8d2a2875-c25a-4b09-8f40-df30afde288d" providerId="ADAL" clId="{B79801D0-16C9-224F-A304-9D74A42ACFF6}" dt="2020-10-02T19:28:09.818" v="527" actId="14100"/>
            <ac:spMkLst>
              <pc:docMk/>
              <pc:sldMasterMk cId="1211008403" sldId="2147483674"/>
              <pc:sldLayoutMk cId="1056350382" sldId="2147483678"/>
              <ac:spMk id="7" creationId="{C7BF328B-EDD7-C14E-88EA-C0F44B6B4BED}"/>
            </ac:spMkLst>
          </pc:spChg>
          <pc:spChg chg="add mod">
            <ac:chgData name="Christina Cheuk" userId="8d2a2875-c25a-4b09-8f40-df30afde288d" providerId="ADAL" clId="{B79801D0-16C9-224F-A304-9D74A42ACFF6}" dt="2020-10-02T19:27:56.214" v="525"/>
            <ac:spMkLst>
              <pc:docMk/>
              <pc:sldMasterMk cId="1211008403" sldId="2147483674"/>
              <pc:sldLayoutMk cId="1056350382" sldId="2147483678"/>
              <ac:spMk id="8" creationId="{9F9D14E8-6ABE-0D47-93A6-4DFAA56AF6DB}"/>
            </ac:spMkLst>
          </pc:spChg>
          <pc:picChg chg="add mod">
            <ac:chgData name="Christina Cheuk" userId="8d2a2875-c25a-4b09-8f40-df30afde288d" providerId="ADAL" clId="{B79801D0-16C9-224F-A304-9D74A42ACFF6}" dt="2020-10-02T19:27:56.214" v="525"/>
            <ac:picMkLst>
              <pc:docMk/>
              <pc:sldMasterMk cId="1211008403" sldId="2147483674"/>
              <pc:sldLayoutMk cId="1056350382" sldId="2147483678"/>
              <ac:picMk id="9" creationId="{B702D883-42CC-2742-AFD1-E3A902B01B85}"/>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2192676150" sldId="2147483679"/>
          </pc:sldLayoutMkLst>
          <pc:spChg chg="mod">
            <ac:chgData name="Christina Cheuk" userId="8d2a2875-c25a-4b09-8f40-df30afde288d" providerId="ADAL" clId="{B79801D0-16C9-224F-A304-9D74A42ACFF6}" dt="2020-10-02T19:04:48.605" v="6"/>
            <ac:spMkLst>
              <pc:docMk/>
              <pc:sldMasterMk cId="1211008403" sldId="2147483674"/>
              <pc:sldLayoutMk cId="2192676150" sldId="2147483679"/>
              <ac:spMk id="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192676150" sldId="2147483679"/>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192676150" sldId="2147483679"/>
              <ac:spMk id="5"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192676150" sldId="2147483679"/>
              <ac:spMk id="6" creationId="{4801AA92-D77E-5749-B289-58D949EA410A}"/>
            </ac:spMkLst>
          </pc:spChg>
          <pc:spChg chg="mod">
            <ac:chgData name="Christina Cheuk" userId="8d2a2875-c25a-4b09-8f40-df30afde288d" providerId="ADAL" clId="{B79801D0-16C9-224F-A304-9D74A42ACFF6}" dt="2020-10-02T19:04:48.605" v="6"/>
            <ac:spMkLst>
              <pc:docMk/>
              <pc:sldMasterMk cId="1211008403" sldId="2147483674"/>
              <pc:sldLayoutMk cId="2192676150" sldId="2147483679"/>
              <ac:spMk id="7" creationId="{C7BF328B-EDD7-C14E-88EA-C0F44B6B4BED}"/>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3213236487" sldId="2147483680"/>
          </pc:sldLayoutMkLst>
          <pc:spChg chg="mod">
            <ac:chgData name="Christina Cheuk" userId="8d2a2875-c25a-4b09-8f40-df30afde288d" providerId="ADAL" clId="{B79801D0-16C9-224F-A304-9D74A42ACFF6}" dt="2020-10-02T19:04:48.605" v="6"/>
            <ac:spMkLst>
              <pc:docMk/>
              <pc:sldMasterMk cId="1211008403" sldId="2147483674"/>
              <pc:sldLayoutMk cId="3213236487" sldId="2147483680"/>
              <ac:spMk id="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3213236487" sldId="2147483680"/>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3213236487" sldId="2147483680"/>
              <ac:spMk id="11" creationId="{9E90D0DA-2693-B14F-9BC7-CEDDC63E2DC9}"/>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2466248722" sldId="2147483681"/>
          </pc:sldLayoutMkLst>
          <pc:spChg chg="mod">
            <ac:chgData name="Christina Cheuk" userId="8d2a2875-c25a-4b09-8f40-df30afde288d" providerId="ADAL" clId="{B79801D0-16C9-224F-A304-9D74A42ACFF6}" dt="2020-10-02T19:04:48.605" v="6"/>
            <ac:spMkLst>
              <pc:docMk/>
              <pc:sldMasterMk cId="1211008403" sldId="2147483674"/>
              <pc:sldLayoutMk cId="2466248722" sldId="2147483681"/>
              <ac:spMk id="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466248722" sldId="2147483681"/>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466248722" sldId="2147483681"/>
              <ac:spMk id="11" creationId="{9E90D0DA-2693-B14F-9BC7-CEDDC63E2DC9}"/>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2242523825" sldId="2147483682"/>
          </pc:sldLayoutMkLst>
          <pc:spChg chg="mod">
            <ac:chgData name="Christina Cheuk" userId="8d2a2875-c25a-4b09-8f40-df30afde288d" providerId="ADAL" clId="{B79801D0-16C9-224F-A304-9D74A42ACFF6}" dt="2020-10-02T19:04:48.605" v="6"/>
            <ac:spMkLst>
              <pc:docMk/>
              <pc:sldMasterMk cId="1211008403" sldId="2147483674"/>
              <pc:sldLayoutMk cId="2242523825" sldId="2147483682"/>
              <ac:spMk id="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242523825" sldId="2147483682"/>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242523825" sldId="2147483682"/>
              <ac:spMk id="7"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242523825" sldId="2147483682"/>
              <ac:spMk id="11" creationId="{39E514EC-97F0-094C-9E94-1A0FE8955672}"/>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2631544187" sldId="2147483683"/>
          </pc:sldLayoutMkLst>
          <pc:spChg chg="mod">
            <ac:chgData name="Christina Cheuk" userId="8d2a2875-c25a-4b09-8f40-df30afde288d" providerId="ADAL" clId="{B79801D0-16C9-224F-A304-9D74A42ACFF6}" dt="2020-10-02T19:04:48.605" v="6"/>
            <ac:spMkLst>
              <pc:docMk/>
              <pc:sldMasterMk cId="1211008403" sldId="2147483674"/>
              <pc:sldLayoutMk cId="2631544187" sldId="2147483683"/>
              <ac:spMk id="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631544187" sldId="2147483683"/>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631544187" sldId="2147483683"/>
              <ac:spMk id="4"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631544187" sldId="2147483683"/>
              <ac:spMk id="5"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631544187" sldId="2147483683"/>
              <ac:spMk id="6"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631544187" sldId="2147483683"/>
              <ac:spMk id="8"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631544187" sldId="2147483683"/>
              <ac:spMk id="9"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631544187" sldId="2147483683"/>
              <ac:spMk id="11" creationId="{A4CC489F-4E13-CD49-9305-DDA840C2D17F}"/>
            </ac:spMkLst>
          </pc:spChg>
          <pc:spChg chg="mod">
            <ac:chgData name="Christina Cheuk" userId="8d2a2875-c25a-4b09-8f40-df30afde288d" providerId="ADAL" clId="{B79801D0-16C9-224F-A304-9D74A42ACFF6}" dt="2020-10-02T19:04:48.605" v="6"/>
            <ac:spMkLst>
              <pc:docMk/>
              <pc:sldMasterMk cId="1211008403" sldId="2147483674"/>
              <pc:sldLayoutMk cId="2631544187" sldId="2147483683"/>
              <ac:spMk id="13" creationId="{DE12823B-3BEF-5F4A-B697-D789D41230DA}"/>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2603844594" sldId="2147483684"/>
          </pc:sldLayoutMkLst>
          <pc:spChg chg="mod">
            <ac:chgData name="Christina Cheuk" userId="8d2a2875-c25a-4b09-8f40-df30afde288d" providerId="ADAL" clId="{B79801D0-16C9-224F-A304-9D74A42ACFF6}" dt="2020-10-02T19:04:48.605" v="6"/>
            <ac:spMkLst>
              <pc:docMk/>
              <pc:sldMasterMk cId="1211008403" sldId="2147483674"/>
              <pc:sldLayoutMk cId="2603844594" sldId="2147483684"/>
              <ac:spMk id="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603844594" sldId="2147483684"/>
              <ac:spMk id="4"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603844594" sldId="2147483684"/>
              <ac:spMk id="5" creationId="{00000000-0000-0000-0000-000000000000}"/>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3384204943" sldId="2147483686"/>
          </pc:sldLayoutMkLst>
          <pc:spChg chg="mod">
            <ac:chgData name="Christina Cheuk" userId="8d2a2875-c25a-4b09-8f40-df30afde288d" providerId="ADAL" clId="{B79801D0-16C9-224F-A304-9D74A42ACFF6}" dt="2020-10-02T19:04:48.605" v="6"/>
            <ac:spMkLst>
              <pc:docMk/>
              <pc:sldMasterMk cId="1211008403" sldId="2147483674"/>
              <pc:sldLayoutMk cId="3384204943" sldId="2147483686"/>
              <ac:spMk id="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3384204943" sldId="2147483686"/>
              <ac:spMk id="3"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3384204943" sldId="2147483686"/>
              <ac:spMk id="7" creationId="{C7BF328B-EDD7-C14E-88EA-C0F44B6B4BED}"/>
            </ac:spMkLst>
          </pc:spChg>
        </pc:sldLayoutChg>
        <pc:sldLayoutChg chg="modSp">
          <pc:chgData name="Christina Cheuk" userId="8d2a2875-c25a-4b09-8f40-df30afde288d" providerId="ADAL" clId="{B79801D0-16C9-224F-A304-9D74A42ACFF6}" dt="2020-10-02T19:04:48.605" v="6"/>
          <pc:sldLayoutMkLst>
            <pc:docMk/>
            <pc:sldMasterMk cId="1211008403" sldId="2147483674"/>
            <pc:sldLayoutMk cId="2989669743" sldId="2147483687"/>
          </pc:sldLayoutMkLst>
          <pc:spChg chg="mod">
            <ac:chgData name="Christina Cheuk" userId="8d2a2875-c25a-4b09-8f40-df30afde288d" providerId="ADAL" clId="{B79801D0-16C9-224F-A304-9D74A42ACFF6}" dt="2020-10-02T19:04:48.605" v="6"/>
            <ac:spMkLst>
              <pc:docMk/>
              <pc:sldMasterMk cId="1211008403" sldId="2147483674"/>
              <pc:sldLayoutMk cId="2989669743" sldId="2147483687"/>
              <ac:spMk id="9"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2989669743" sldId="2147483687"/>
              <ac:picMk id="5" creationId="{00000000-0000-0000-0000-000000000000}"/>
            </ac:picMkLst>
          </pc:picChg>
          <pc:cxnChg chg="mod">
            <ac:chgData name="Christina Cheuk" userId="8d2a2875-c25a-4b09-8f40-df30afde288d" providerId="ADAL" clId="{B79801D0-16C9-224F-A304-9D74A42ACFF6}" dt="2020-10-02T19:04:48.605" v="6"/>
            <ac:cxnSpMkLst>
              <pc:docMk/>
              <pc:sldMasterMk cId="1211008403" sldId="2147483674"/>
              <pc:sldLayoutMk cId="2989669743" sldId="2147483687"/>
              <ac:cxnSpMk id="8" creationId="{00000000-0000-0000-0000-000000000000}"/>
            </ac:cxnSpMkLst>
          </pc:cxnChg>
        </pc:sldLayoutChg>
        <pc:sldLayoutChg chg="addSp delSp modSp mod setBg">
          <pc:chgData name="Christina Cheuk" userId="8d2a2875-c25a-4b09-8f40-df30afde288d" providerId="ADAL" clId="{B79801D0-16C9-224F-A304-9D74A42ACFF6}" dt="2020-10-02T19:24:02.247" v="426" actId="14100"/>
          <pc:sldLayoutMkLst>
            <pc:docMk/>
            <pc:sldMasterMk cId="1211008403" sldId="2147483674"/>
            <pc:sldLayoutMk cId="2665533985" sldId="2147483688"/>
          </pc:sldLayoutMkLst>
          <pc:spChg chg="mod">
            <ac:chgData name="Christina Cheuk" userId="8d2a2875-c25a-4b09-8f40-df30afde288d" providerId="ADAL" clId="{B79801D0-16C9-224F-A304-9D74A42ACFF6}" dt="2020-10-02T19:22:49.084" v="367" actId="207"/>
            <ac:spMkLst>
              <pc:docMk/>
              <pc:sldMasterMk cId="1211008403" sldId="2147483674"/>
              <pc:sldLayoutMk cId="2665533985" sldId="2147483688"/>
              <ac:spMk id="3" creationId="{00000000-0000-0000-0000-000000000000}"/>
            </ac:spMkLst>
          </pc:spChg>
          <pc:spChg chg="add mod">
            <ac:chgData name="Christina Cheuk" userId="8d2a2875-c25a-4b09-8f40-df30afde288d" providerId="ADAL" clId="{B79801D0-16C9-224F-A304-9D74A42ACFF6}" dt="2020-10-02T19:24:02.247" v="426" actId="14100"/>
            <ac:spMkLst>
              <pc:docMk/>
              <pc:sldMasterMk cId="1211008403" sldId="2147483674"/>
              <pc:sldLayoutMk cId="2665533985" sldId="2147483688"/>
              <ac:spMk id="10" creationId="{9D52D343-9DB8-2045-9F2E-6E56E9EF29BD}"/>
            </ac:spMkLst>
          </pc:spChg>
          <pc:picChg chg="add del mod">
            <ac:chgData name="Christina Cheuk" userId="8d2a2875-c25a-4b09-8f40-df30afde288d" providerId="ADAL" clId="{B79801D0-16C9-224F-A304-9D74A42ACFF6}" dt="2020-10-02T19:19:22.878" v="254" actId="478"/>
            <ac:picMkLst>
              <pc:docMk/>
              <pc:sldMasterMk cId="1211008403" sldId="2147483674"/>
              <pc:sldLayoutMk cId="2665533985" sldId="2147483688"/>
              <ac:picMk id="4" creationId="{D411E25C-4BCC-334D-8E61-460090B4FC5A}"/>
            </ac:picMkLst>
          </pc:picChg>
          <pc:picChg chg="add del mod">
            <ac:chgData name="Christina Cheuk" userId="8d2a2875-c25a-4b09-8f40-df30afde288d" providerId="ADAL" clId="{B79801D0-16C9-224F-A304-9D74A42ACFF6}" dt="2020-10-02T19:19:45.522" v="256" actId="478"/>
            <ac:picMkLst>
              <pc:docMk/>
              <pc:sldMasterMk cId="1211008403" sldId="2147483674"/>
              <pc:sldLayoutMk cId="2665533985" sldId="2147483688"/>
              <ac:picMk id="6" creationId="{41BDE09E-EDE7-564F-80E3-5107BA737252}"/>
            </ac:picMkLst>
          </pc:picChg>
          <pc:picChg chg="del mod">
            <ac:chgData name="Christina Cheuk" userId="8d2a2875-c25a-4b09-8f40-df30afde288d" providerId="ADAL" clId="{B79801D0-16C9-224F-A304-9D74A42ACFF6}" dt="2020-10-02T19:16:10.621" v="215" actId="478"/>
            <ac:picMkLst>
              <pc:docMk/>
              <pc:sldMasterMk cId="1211008403" sldId="2147483674"/>
              <pc:sldLayoutMk cId="2665533985" sldId="2147483688"/>
              <ac:picMk id="8" creationId="{00000000-0000-0000-0000-000000000000}"/>
            </ac:picMkLst>
          </pc:picChg>
          <pc:picChg chg="add mod modCrop">
            <ac:chgData name="Christina Cheuk" userId="8d2a2875-c25a-4b09-8f40-df30afde288d" providerId="ADAL" clId="{B79801D0-16C9-224F-A304-9D74A42ACFF6}" dt="2020-10-02T19:22:18.980" v="362" actId="1076"/>
            <ac:picMkLst>
              <pc:docMk/>
              <pc:sldMasterMk cId="1211008403" sldId="2147483674"/>
              <pc:sldLayoutMk cId="2665533985" sldId="2147483688"/>
              <ac:picMk id="9" creationId="{A1468FC7-A96F-EB4E-8279-C1D4B72F2C6F}"/>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270482597" sldId="2147483689"/>
          </pc:sldLayoutMkLst>
          <pc:spChg chg="mod">
            <ac:chgData name="Christina Cheuk" userId="8d2a2875-c25a-4b09-8f40-df30afde288d" providerId="ADAL" clId="{B79801D0-16C9-224F-A304-9D74A42ACFF6}" dt="2020-10-02T19:04:48.605" v="6"/>
            <ac:spMkLst>
              <pc:docMk/>
              <pc:sldMasterMk cId="1211008403" sldId="2147483674"/>
              <pc:sldLayoutMk cId="270482597" sldId="2147483689"/>
              <ac:spMk id="5"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270482597" sldId="2147483689"/>
              <ac:spMk id="8"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270482597" sldId="2147483689"/>
              <ac:picMk id="9" creationId="{00000000-0000-0000-0000-000000000000}"/>
            </ac:picMkLst>
          </pc:picChg>
        </pc:sldLayoutChg>
        <pc:sldLayoutChg chg="modSp">
          <pc:chgData name="Christina Cheuk" userId="8d2a2875-c25a-4b09-8f40-df30afde288d" providerId="ADAL" clId="{B79801D0-16C9-224F-A304-9D74A42ACFF6}" dt="2020-10-02T19:04:48.605" v="6"/>
          <pc:sldLayoutMkLst>
            <pc:docMk/>
            <pc:sldMasterMk cId="1211008403" sldId="2147483674"/>
            <pc:sldLayoutMk cId="67955060" sldId="2147483690"/>
          </pc:sldLayoutMkLst>
          <pc:spChg chg="mod">
            <ac:chgData name="Christina Cheuk" userId="8d2a2875-c25a-4b09-8f40-df30afde288d" providerId="ADAL" clId="{B79801D0-16C9-224F-A304-9D74A42ACFF6}" dt="2020-10-02T19:04:48.605" v="6"/>
            <ac:spMkLst>
              <pc:docMk/>
              <pc:sldMasterMk cId="1211008403" sldId="2147483674"/>
              <pc:sldLayoutMk cId="67955060" sldId="2147483690"/>
              <ac:spMk id="7"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67955060" sldId="2147483690"/>
              <ac:spMk id="12" creationId="{00000000-0000-0000-0000-000000000000}"/>
            </ac:spMkLst>
          </pc:spChg>
          <pc:spChg chg="mod">
            <ac:chgData name="Christina Cheuk" userId="8d2a2875-c25a-4b09-8f40-df30afde288d" providerId="ADAL" clId="{B79801D0-16C9-224F-A304-9D74A42ACFF6}" dt="2020-10-02T19:04:48.605" v="6"/>
            <ac:spMkLst>
              <pc:docMk/>
              <pc:sldMasterMk cId="1211008403" sldId="2147483674"/>
              <pc:sldLayoutMk cId="67955060" sldId="2147483690"/>
              <ac:spMk id="14" creationId="{00000000-0000-0000-0000-000000000000}"/>
            </ac:spMkLst>
          </pc:spChg>
          <pc:picChg chg="mod">
            <ac:chgData name="Christina Cheuk" userId="8d2a2875-c25a-4b09-8f40-df30afde288d" providerId="ADAL" clId="{B79801D0-16C9-224F-A304-9D74A42ACFF6}" dt="2020-10-02T19:04:48.605" v="6"/>
            <ac:picMkLst>
              <pc:docMk/>
              <pc:sldMasterMk cId="1211008403" sldId="2147483674"/>
              <pc:sldLayoutMk cId="67955060" sldId="2147483690"/>
              <ac:picMk id="6" creationId="{00000000-0000-0000-0000-000000000000}"/>
            </ac:picMkLst>
          </pc:picChg>
        </pc:sldLayoutChg>
      </pc:sldMasterChg>
    </pc:docChg>
  </pc:docChgLst>
  <pc:docChgLst>
    <pc:chgData name=" " userId="70d3c303-4101-4883-82c2-84318ad16533" providerId="ADAL" clId="{181791EC-D46E-024E-A566-8B39449D3E2E}"/>
    <pc:docChg chg="modSld">
      <pc:chgData name=" " userId="70d3c303-4101-4883-82c2-84318ad16533" providerId="ADAL" clId="{181791EC-D46E-024E-A566-8B39449D3E2E}" dt="2020-09-24T18:55:08.726" v="0" actId="20577"/>
      <pc:docMkLst>
        <pc:docMk/>
      </pc:docMkLst>
      <pc:sldChg chg="modSp mod">
        <pc:chgData name=" " userId="70d3c303-4101-4883-82c2-84318ad16533" providerId="ADAL" clId="{181791EC-D46E-024E-A566-8B39449D3E2E}" dt="2020-09-24T18:55:08.726" v="0" actId="20577"/>
        <pc:sldMkLst>
          <pc:docMk/>
          <pc:sldMk cId="3478833195" sldId="317"/>
        </pc:sldMkLst>
        <pc:spChg chg="mod">
          <ac:chgData name=" " userId="70d3c303-4101-4883-82c2-84318ad16533" providerId="ADAL" clId="{181791EC-D46E-024E-A566-8B39449D3E2E}" dt="2020-09-24T18:55:08.726" v="0" actId="20577"/>
          <ac:spMkLst>
            <pc:docMk/>
            <pc:sldMk cId="3478833195" sldId="31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FFB89C-9F0E-4F94-939C-C1893C4F39B9}" type="datetimeFigureOut">
              <a:rPr lang="en-US" smtClean="0"/>
              <a:t>10/2/20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0B5025-3B8E-4748-B9E2-6972AC4A8B64}" type="slidenum">
              <a:rPr lang="en-US" smtClean="0"/>
              <a:t>‹#›</a:t>
            </a:fld>
            <a:endParaRPr lang="en-US"/>
          </a:p>
        </p:txBody>
      </p:sp>
    </p:spTree>
    <p:extLst>
      <p:ext uri="{BB962C8B-B14F-4D97-AF65-F5344CB8AC3E}">
        <p14:creationId xmlns:p14="http://schemas.microsoft.com/office/powerpoint/2010/main" val="1219745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FDEE4-43FD-40AD-964D-487488287520}" type="datetimeFigureOut">
              <a:rPr lang="en-US" smtClean="0"/>
              <a:t>10/2/20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C5896-1FC9-467E-A083-C3CDAC939271}" type="slidenum">
              <a:rPr lang="en-US" smtClean="0"/>
              <a:t>‹#›</a:t>
            </a:fld>
            <a:endParaRPr lang="en-US"/>
          </a:p>
        </p:txBody>
      </p:sp>
    </p:spTree>
    <p:extLst>
      <p:ext uri="{BB962C8B-B14F-4D97-AF65-F5344CB8AC3E}">
        <p14:creationId xmlns:p14="http://schemas.microsoft.com/office/powerpoint/2010/main" val="4275084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C5896-1FC9-467E-A083-C3CDAC939271}" type="slidenum">
              <a:rPr lang="en-US" smtClean="0"/>
              <a:t>1</a:t>
            </a:fld>
            <a:endParaRPr lang="en-US"/>
          </a:p>
        </p:txBody>
      </p:sp>
    </p:spTree>
    <p:extLst>
      <p:ext uri="{BB962C8B-B14F-4D97-AF65-F5344CB8AC3E}">
        <p14:creationId xmlns:p14="http://schemas.microsoft.com/office/powerpoint/2010/main" val="75734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C5896-1FC9-467E-A083-C3CDAC939271}" type="slidenum">
              <a:rPr lang="en-US" smtClean="0"/>
              <a:t>21</a:t>
            </a:fld>
            <a:endParaRPr lang="en-US"/>
          </a:p>
        </p:txBody>
      </p:sp>
    </p:spTree>
    <p:extLst>
      <p:ext uri="{BB962C8B-B14F-4D97-AF65-F5344CB8AC3E}">
        <p14:creationId xmlns:p14="http://schemas.microsoft.com/office/powerpoint/2010/main" val="227029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C5896-1FC9-467E-A083-C3CDAC939271}" type="slidenum">
              <a:rPr lang="en-US" smtClean="0"/>
              <a:t>23</a:t>
            </a:fld>
            <a:endParaRPr lang="en-US"/>
          </a:p>
        </p:txBody>
      </p:sp>
    </p:spTree>
    <p:extLst>
      <p:ext uri="{BB962C8B-B14F-4D97-AF65-F5344CB8AC3E}">
        <p14:creationId xmlns:p14="http://schemas.microsoft.com/office/powerpoint/2010/main" val="163667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C5896-1FC9-467E-A083-C3CDAC939271}" type="slidenum">
              <a:rPr lang="en-US" smtClean="0"/>
              <a:t>3</a:t>
            </a:fld>
            <a:endParaRPr lang="en-US"/>
          </a:p>
        </p:txBody>
      </p:sp>
    </p:spTree>
    <p:extLst>
      <p:ext uri="{BB962C8B-B14F-4D97-AF65-F5344CB8AC3E}">
        <p14:creationId xmlns:p14="http://schemas.microsoft.com/office/powerpoint/2010/main" val="218453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C5896-1FC9-467E-A083-C3CDAC939271}" type="slidenum">
              <a:rPr lang="en-US" smtClean="0"/>
              <a:t>11</a:t>
            </a:fld>
            <a:endParaRPr lang="en-US"/>
          </a:p>
        </p:txBody>
      </p:sp>
    </p:spTree>
    <p:extLst>
      <p:ext uri="{BB962C8B-B14F-4D97-AF65-F5344CB8AC3E}">
        <p14:creationId xmlns:p14="http://schemas.microsoft.com/office/powerpoint/2010/main" val="401552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C5896-1FC9-467E-A083-C3CDAC939271}" type="slidenum">
              <a:rPr lang="en-US" smtClean="0"/>
              <a:t>12</a:t>
            </a:fld>
            <a:endParaRPr lang="en-US"/>
          </a:p>
        </p:txBody>
      </p:sp>
    </p:spTree>
    <p:extLst>
      <p:ext uri="{BB962C8B-B14F-4D97-AF65-F5344CB8AC3E}">
        <p14:creationId xmlns:p14="http://schemas.microsoft.com/office/powerpoint/2010/main" val="330558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C5896-1FC9-467E-A083-C3CDAC939271}" type="slidenum">
              <a:rPr lang="en-US" smtClean="0"/>
              <a:t>13</a:t>
            </a:fld>
            <a:endParaRPr lang="en-US"/>
          </a:p>
        </p:txBody>
      </p:sp>
    </p:spTree>
    <p:extLst>
      <p:ext uri="{BB962C8B-B14F-4D97-AF65-F5344CB8AC3E}">
        <p14:creationId xmlns:p14="http://schemas.microsoft.com/office/powerpoint/2010/main" val="23184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C5896-1FC9-467E-A083-C3CDAC939271}" type="slidenum">
              <a:rPr lang="en-US" smtClean="0"/>
              <a:t>14</a:t>
            </a:fld>
            <a:endParaRPr lang="en-US"/>
          </a:p>
        </p:txBody>
      </p:sp>
    </p:spTree>
    <p:extLst>
      <p:ext uri="{BB962C8B-B14F-4D97-AF65-F5344CB8AC3E}">
        <p14:creationId xmlns:p14="http://schemas.microsoft.com/office/powerpoint/2010/main" val="350127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C5896-1FC9-467E-A083-C3CDAC939271}" type="slidenum">
              <a:rPr lang="en-US" smtClean="0"/>
              <a:t>15</a:t>
            </a:fld>
            <a:endParaRPr lang="en-US"/>
          </a:p>
        </p:txBody>
      </p:sp>
    </p:spTree>
    <p:extLst>
      <p:ext uri="{BB962C8B-B14F-4D97-AF65-F5344CB8AC3E}">
        <p14:creationId xmlns:p14="http://schemas.microsoft.com/office/powerpoint/2010/main" val="149990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C5896-1FC9-467E-A083-C3CDAC939271}" type="slidenum">
              <a:rPr lang="en-US" smtClean="0"/>
              <a:t>16</a:t>
            </a:fld>
            <a:endParaRPr lang="en-US"/>
          </a:p>
        </p:txBody>
      </p:sp>
    </p:spTree>
    <p:extLst>
      <p:ext uri="{BB962C8B-B14F-4D97-AF65-F5344CB8AC3E}">
        <p14:creationId xmlns:p14="http://schemas.microsoft.com/office/powerpoint/2010/main" val="363674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C5896-1FC9-467E-A083-C3CDAC939271}" type="slidenum">
              <a:rPr lang="en-US" smtClean="0"/>
              <a:t>20</a:t>
            </a:fld>
            <a:endParaRPr lang="en-US"/>
          </a:p>
        </p:txBody>
      </p:sp>
    </p:spTree>
    <p:extLst>
      <p:ext uri="{BB962C8B-B14F-4D97-AF65-F5344CB8AC3E}">
        <p14:creationId xmlns:p14="http://schemas.microsoft.com/office/powerpoint/2010/main" val="113532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22BA3AB-41CD-E543-B734-93B997F11F7E}"/>
              </a:ext>
            </a:extLst>
          </p:cNvPr>
          <p:cNvSpPr>
            <a:spLocks noGrp="1"/>
          </p:cNvSpPr>
          <p:nvPr>
            <p:ph type="pic" sz="quarter" idx="14"/>
          </p:nvPr>
        </p:nvSpPr>
        <p:spPr>
          <a:xfrm>
            <a:off x="0" y="3429000"/>
            <a:ext cx="12192000" cy="3429000"/>
          </a:xfrm>
        </p:spPr>
        <p:txBody>
          <a:bodyPr/>
          <a:lstStyle/>
          <a:p>
            <a:r>
              <a:rPr lang="en-US"/>
              <a:t>Click icon to add picture</a:t>
            </a:r>
          </a:p>
        </p:txBody>
      </p:sp>
      <p:sp>
        <p:nvSpPr>
          <p:cNvPr id="12" name="Rectangle 11">
            <a:extLst>
              <a:ext uri="{FF2B5EF4-FFF2-40B4-BE49-F238E27FC236}">
                <a16:creationId xmlns:a16="http://schemas.microsoft.com/office/drawing/2014/main" id="{AC59EF17-7A30-FB4F-AD7E-D5843FC72E33}"/>
              </a:ext>
            </a:extLst>
          </p:cNvPr>
          <p:cNvSpPr/>
          <p:nvPr/>
        </p:nvSpPr>
        <p:spPr>
          <a:xfrm>
            <a:off x="343990" y="352697"/>
            <a:ext cx="11504022" cy="615260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1524000" y="1593469"/>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4073146"/>
            <a:ext cx="9144000" cy="812307"/>
          </a:xfrm>
        </p:spPr>
        <p:txBody>
          <a:bodyPr/>
          <a:lstStyle>
            <a:lvl1pPr marL="0" indent="0" algn="ctr">
              <a:buNone/>
              <a:defRPr sz="1800" b="1" i="0">
                <a:solidFill>
                  <a:schemeClr val="accent1"/>
                </a:solidFill>
                <a:latin typeface="Franklin Gothic Demi"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Text Placeholder 7">
            <a:extLst>
              <a:ext uri="{FF2B5EF4-FFF2-40B4-BE49-F238E27FC236}">
                <a16:creationId xmlns:a16="http://schemas.microsoft.com/office/drawing/2014/main" id="{45FDFBB6-8773-6441-B675-3DD7AC5CB444}"/>
              </a:ext>
            </a:extLst>
          </p:cNvPr>
          <p:cNvSpPr>
            <a:spLocks noGrp="1"/>
          </p:cNvSpPr>
          <p:nvPr>
            <p:ph type="body" sz="quarter" idx="13" hasCustomPrompt="1"/>
          </p:nvPr>
        </p:nvSpPr>
        <p:spPr>
          <a:xfrm>
            <a:off x="1524000" y="5043106"/>
            <a:ext cx="9144000" cy="630238"/>
          </a:xfrm>
        </p:spPr>
        <p:txBody>
          <a:bodyPr>
            <a:normAutofit/>
          </a:bodyPr>
          <a:lstStyle>
            <a:lvl1pPr marL="0" indent="0" algn="ctr">
              <a:buNone/>
              <a:defRPr sz="1350">
                <a:solidFill>
                  <a:schemeClr val="accent1"/>
                </a:solidFill>
              </a:defRPr>
            </a:lvl1pPr>
          </a:lstStyle>
          <a:p>
            <a:pPr lvl="0"/>
            <a:r>
              <a:rPr lang="en-US" dirty="0"/>
              <a:t>Presented by</a:t>
            </a:r>
          </a:p>
        </p:txBody>
      </p:sp>
    </p:spTree>
    <p:extLst>
      <p:ext uri="{BB962C8B-B14F-4D97-AF65-F5344CB8AC3E}">
        <p14:creationId xmlns:p14="http://schemas.microsoft.com/office/powerpoint/2010/main" val="192899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158875"/>
          </a:xfrm>
        </p:spPr>
        <p:txBody>
          <a:bodyPr>
            <a:normAutofit/>
          </a:bodyPr>
          <a:lstStyle>
            <a:lvl1pPr>
              <a:defRPr sz="2400" b="1"/>
            </a:lvl1pPr>
          </a:lstStyle>
          <a:p>
            <a:r>
              <a:rPr lang="en-US"/>
              <a:t>Click to edit Master title style</a:t>
            </a:r>
            <a:endParaRPr lang="en-US" dirty="0"/>
          </a:p>
        </p:txBody>
      </p:sp>
      <p:sp>
        <p:nvSpPr>
          <p:cNvPr id="4" name="Footer Placeholder 3"/>
          <p:cNvSpPr>
            <a:spLocks noGrp="1"/>
          </p:cNvSpPr>
          <p:nvPr>
            <p:ph type="ftr" sz="quarter" idx="11"/>
          </p:nvPr>
        </p:nvSpPr>
        <p:spPr>
          <a:xfrm>
            <a:off x="838200" y="6247497"/>
            <a:ext cx="9829800" cy="365125"/>
          </a:xfrm>
        </p:spPr>
        <p:txBody>
          <a:bodyPr/>
          <a:lstStyle/>
          <a:p>
            <a:endParaRPr lang="en-US"/>
          </a:p>
        </p:txBody>
      </p:sp>
      <p:sp>
        <p:nvSpPr>
          <p:cNvPr id="5" name="Slide Number Placeholder 4"/>
          <p:cNvSpPr>
            <a:spLocks noGrp="1"/>
          </p:cNvSpPr>
          <p:nvPr>
            <p:ph type="sldNum" sz="quarter" idx="12"/>
          </p:nvPr>
        </p:nvSpPr>
        <p:spPr>
          <a:xfrm>
            <a:off x="10668000" y="6247497"/>
            <a:ext cx="685800" cy="365125"/>
          </a:xfrm>
        </p:spPr>
        <p:txBody>
          <a:bodyPr/>
          <a:lstStyle/>
          <a:p>
            <a:fld id="{4D38F0C9-DF72-7A44-9C58-6811E3D29B26}" type="slidenum">
              <a:rPr lang="en-US" smtClean="0"/>
              <a:t>‹#›</a:t>
            </a:fld>
            <a:endParaRPr lang="en-US"/>
          </a:p>
        </p:txBody>
      </p:sp>
    </p:spTree>
    <p:extLst>
      <p:ext uri="{BB962C8B-B14F-4D97-AF65-F5344CB8AC3E}">
        <p14:creationId xmlns:p14="http://schemas.microsoft.com/office/powerpoint/2010/main" val="260384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B4AC0-E021-0B47-986A-CB0D4F948E71}" type="datetimeFigureOut">
              <a:rPr lang="en-US" smtClean="0"/>
              <a:t>10/2/20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8F0C9-DF72-7A44-9C58-6811E3D29B26}" type="slidenum">
              <a:rPr lang="en-US" smtClean="0"/>
              <a:t>‹#›</a:t>
            </a:fld>
            <a:endParaRPr lang="en-US"/>
          </a:p>
        </p:txBody>
      </p:sp>
    </p:spTree>
    <p:extLst>
      <p:ext uri="{BB962C8B-B14F-4D97-AF65-F5344CB8AC3E}">
        <p14:creationId xmlns:p14="http://schemas.microsoft.com/office/powerpoint/2010/main" val="1621345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7BF328B-EDD7-C14E-88EA-C0F44B6B4BED}"/>
              </a:ext>
            </a:extLst>
          </p:cNvPr>
          <p:cNvSpPr>
            <a:spLocks noGrp="1"/>
          </p:cNvSpPr>
          <p:nvPr>
            <p:ph type="pic" sz="quarter" idx="13"/>
          </p:nvPr>
        </p:nvSpPr>
        <p:spPr>
          <a:xfrm>
            <a:off x="6096001" y="0"/>
            <a:ext cx="6096001" cy="6858000"/>
          </a:xfrm>
        </p:spPr>
        <p:txBody>
          <a:bodyPr/>
          <a:lstStyle/>
          <a:p>
            <a:r>
              <a:rPr lang="en-US"/>
              <a:t>Click icon to add picture</a:t>
            </a:r>
          </a:p>
        </p:txBody>
      </p:sp>
      <p:sp>
        <p:nvSpPr>
          <p:cNvPr id="2" name="Title 1"/>
          <p:cNvSpPr>
            <a:spLocks noGrp="1"/>
          </p:cNvSpPr>
          <p:nvPr>
            <p:ph type="title" hasCustomPrompt="1"/>
          </p:nvPr>
        </p:nvSpPr>
        <p:spPr>
          <a:xfrm>
            <a:off x="424793" y="2032139"/>
            <a:ext cx="5167116" cy="1010597"/>
          </a:xfrm>
        </p:spPr>
        <p:txBody>
          <a:bodyPr anchor="b">
            <a:normAutofit/>
          </a:bodyPr>
          <a:lstStyle>
            <a:lvl1pPr algn="ctr">
              <a:defRPr sz="4500" b="0" i="1">
                <a:solidFill>
                  <a:schemeClr val="accent4"/>
                </a:solidFill>
              </a:defRPr>
            </a:lvl1pPr>
          </a:lstStyle>
          <a:p>
            <a:r>
              <a:rPr lang="en-US" dirty="0"/>
              <a:t>Thank You!</a:t>
            </a:r>
          </a:p>
        </p:txBody>
      </p:sp>
      <p:sp>
        <p:nvSpPr>
          <p:cNvPr id="3" name="Content Placeholder 2"/>
          <p:cNvSpPr>
            <a:spLocks noGrp="1"/>
          </p:cNvSpPr>
          <p:nvPr>
            <p:ph idx="1" hasCustomPrompt="1"/>
          </p:nvPr>
        </p:nvSpPr>
        <p:spPr>
          <a:xfrm>
            <a:off x="6684916" y="2014554"/>
            <a:ext cx="4692331" cy="3366339"/>
          </a:xfrm>
        </p:spPr>
        <p:txBody>
          <a:bodyPr/>
          <a:lstStyle>
            <a:lvl1pPr>
              <a:lnSpc>
                <a:spcPct val="110000"/>
              </a:lnSpc>
              <a:spcBef>
                <a:spcPts val="0"/>
              </a:spcBef>
              <a:defRPr sz="18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US" dirty="0"/>
              <a:t>Contact info</a:t>
            </a:r>
          </a:p>
        </p:txBody>
      </p:sp>
    </p:spTree>
    <p:extLst>
      <p:ext uri="{BB962C8B-B14F-4D97-AF65-F5344CB8AC3E}">
        <p14:creationId xmlns:p14="http://schemas.microsoft.com/office/powerpoint/2010/main" val="3384204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IC">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9359" y="4963536"/>
            <a:ext cx="1582040" cy="903458"/>
          </a:xfrm>
          <a:prstGeom prst="rect">
            <a:avLst/>
          </a:prstGeom>
        </p:spPr>
      </p:pic>
      <p:cxnSp>
        <p:nvCxnSpPr>
          <p:cNvPr id="8" name="Straight Connector 7"/>
          <p:cNvCxnSpPr/>
          <p:nvPr userDrawn="1"/>
        </p:nvCxnSpPr>
        <p:spPr>
          <a:xfrm>
            <a:off x="5926695" y="5072599"/>
            <a:ext cx="0" cy="766115"/>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2"/>
          <p:cNvSpPr>
            <a:spLocks noGrp="1"/>
          </p:cNvSpPr>
          <p:nvPr>
            <p:ph type="pic" idx="10" hasCustomPrompt="1"/>
          </p:nvPr>
        </p:nvSpPr>
        <p:spPr>
          <a:xfrm>
            <a:off x="1301083" y="952107"/>
            <a:ext cx="9753600" cy="3272855"/>
          </a:xfrm>
        </p:spPr>
        <p:txBody>
          <a:bodyPr anchor="ctr" anchorCtr="1">
            <a:noAutofit/>
          </a:bodyPr>
          <a:lstStyle>
            <a:lvl1pPr marL="0" indent="0" algn="ctr">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a:t>
            </a:r>
            <a:br>
              <a:rPr lang="en-US"/>
            </a:br>
            <a:r>
              <a:rPr lang="en-US"/>
              <a:t>or click icon to add</a:t>
            </a:r>
          </a:p>
        </p:txBody>
      </p:sp>
    </p:spTree>
    <p:extLst>
      <p:ext uri="{BB962C8B-B14F-4D97-AF65-F5344CB8AC3E}">
        <p14:creationId xmlns:p14="http://schemas.microsoft.com/office/powerpoint/2010/main" val="298966974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Intro: RED">
    <p:bg>
      <p:bgPr>
        <a:gradFill>
          <a:gsLst>
            <a:gs pos="0">
              <a:schemeClr val="accent1"/>
            </a:gs>
            <a:gs pos="100000">
              <a:schemeClr val="accent6">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52D343-9DB8-2045-9F2E-6E56E9EF29BD}"/>
              </a:ext>
            </a:extLst>
          </p:cNvPr>
          <p:cNvSpPr/>
          <p:nvPr userDrawn="1"/>
        </p:nvSpPr>
        <p:spPr>
          <a:xfrm>
            <a:off x="3409406" y="0"/>
            <a:ext cx="878259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4282313" y="3870242"/>
            <a:ext cx="7909687" cy="1423448"/>
          </a:xfrm>
          <a:noFill/>
          <a:effectLst/>
        </p:spPr>
        <p:txBody>
          <a:bodyPr lIns="274320" anchor="ctr" anchorCtr="0"/>
          <a:lstStyle>
            <a:lvl1pPr marL="7937" indent="0">
              <a:lnSpc>
                <a:spcPct val="100000"/>
              </a:lnSpc>
              <a:spcBef>
                <a:spcPts val="0"/>
              </a:spcBef>
              <a:buFontTx/>
              <a:buNone/>
              <a:defRPr sz="3500" cap="none" baseline="0">
                <a:solidFill>
                  <a:schemeClr val="accent1"/>
                </a:solidFill>
                <a:latin typeface="+mj-lt"/>
                <a:ea typeface="Microsoft Sans Serif" charset="0"/>
                <a:cs typeface="Microsoft Sans Serif" charset="0"/>
              </a:defRPr>
            </a:lvl1pPr>
            <a:lvl2pPr marL="290512" indent="0">
              <a:buFontTx/>
              <a:buNone/>
              <a:defRPr sz="3500">
                <a:latin typeface="Microsoft Sans Serif" charset="0"/>
                <a:ea typeface="Microsoft Sans Serif" charset="0"/>
                <a:cs typeface="Microsoft Sans Serif" charset="0"/>
              </a:defRPr>
            </a:lvl2pPr>
            <a:lvl3pPr marL="638175" indent="0">
              <a:buFontTx/>
              <a:buNone/>
              <a:defRPr sz="3500">
                <a:latin typeface="Microsoft Sans Serif" charset="0"/>
                <a:ea typeface="Microsoft Sans Serif" charset="0"/>
                <a:cs typeface="Microsoft Sans Serif" charset="0"/>
              </a:defRPr>
            </a:lvl3pPr>
            <a:lvl4pPr marL="920750" indent="0">
              <a:buFontTx/>
              <a:buNone/>
              <a:defRPr sz="3500">
                <a:latin typeface="Microsoft Sans Serif" charset="0"/>
                <a:ea typeface="Microsoft Sans Serif" charset="0"/>
                <a:cs typeface="Microsoft Sans Serif" charset="0"/>
              </a:defRPr>
            </a:lvl4pPr>
            <a:lvl5pPr marL="1203325" indent="0">
              <a:buFontTx/>
              <a:buNone/>
              <a:defRPr sz="3500">
                <a:latin typeface="Microsoft Sans Serif" charset="0"/>
                <a:ea typeface="Microsoft Sans Serif" charset="0"/>
                <a:cs typeface="Microsoft Sans Serif" charset="0"/>
              </a:defRPr>
            </a:lvl5pPr>
          </a:lstStyle>
          <a:p>
            <a:pPr lvl="0"/>
            <a:r>
              <a:rPr lang="en-US" dirty="0"/>
              <a:t>Click to edit master text styles</a:t>
            </a:r>
          </a:p>
        </p:txBody>
      </p:sp>
      <p:pic>
        <p:nvPicPr>
          <p:cNvPr id="9" name="Picture 8">
            <a:extLst>
              <a:ext uri="{FF2B5EF4-FFF2-40B4-BE49-F238E27FC236}">
                <a16:creationId xmlns:a16="http://schemas.microsoft.com/office/drawing/2014/main" id="{A1468FC7-A96F-EB4E-8279-C1D4B72F2C6F}"/>
              </a:ext>
            </a:extLst>
          </p:cNvPr>
          <p:cNvPicPr>
            <a:picLocks noChangeAspect="1"/>
          </p:cNvPicPr>
          <p:nvPr userDrawn="1"/>
        </p:nvPicPr>
        <p:blipFill rotWithShape="1">
          <a:blip r:embed="rId2"/>
          <a:srcRect r="64165"/>
          <a:stretch/>
        </p:blipFill>
        <p:spPr>
          <a:xfrm>
            <a:off x="395152" y="391701"/>
            <a:ext cx="933481" cy="901706"/>
          </a:xfrm>
          <a:prstGeom prst="rect">
            <a:avLst/>
          </a:prstGeom>
        </p:spPr>
      </p:pic>
    </p:spTree>
    <p:extLst>
      <p:ext uri="{BB962C8B-B14F-4D97-AF65-F5344CB8AC3E}">
        <p14:creationId xmlns:p14="http://schemas.microsoft.com/office/powerpoint/2010/main" val="266553398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INGL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525" y="5976320"/>
            <a:ext cx="1310449" cy="708932"/>
          </a:xfrm>
          <a:prstGeom prst="rect">
            <a:avLst/>
          </a:prstGeom>
        </p:spPr>
      </p:pic>
      <p:sp>
        <p:nvSpPr>
          <p:cNvPr id="5"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14"/>
          <p:cNvSpPr>
            <a:spLocks noGrp="1"/>
          </p:cNvSpPr>
          <p:nvPr>
            <p:ph type="body" sz="quarter" idx="11"/>
          </p:nvPr>
        </p:nvSpPr>
        <p:spPr>
          <a:xfrm>
            <a:off x="609600" y="1558925"/>
            <a:ext cx="10972800"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8259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TWO COLUMN">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525" y="5976320"/>
            <a:ext cx="1310449" cy="708932"/>
          </a:xfrm>
          <a:prstGeom prst="rect">
            <a:avLst/>
          </a:prstGeom>
        </p:spPr>
      </p:pic>
      <p:sp>
        <p:nvSpPr>
          <p:cNvPr id="7"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4"/>
          <p:cNvSpPr>
            <a:spLocks noGrp="1"/>
          </p:cNvSpPr>
          <p:nvPr>
            <p:ph type="body" sz="quarter" idx="11"/>
          </p:nvPr>
        </p:nvSpPr>
        <p:spPr>
          <a:xfrm>
            <a:off x="609601" y="1558925"/>
            <a:ext cx="5348817"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p:cNvSpPr>
            <a:spLocks noGrp="1"/>
          </p:cNvSpPr>
          <p:nvPr>
            <p:ph type="body" sz="quarter" idx="12"/>
          </p:nvPr>
        </p:nvSpPr>
        <p:spPr>
          <a:xfrm>
            <a:off x="6233584" y="1558925"/>
            <a:ext cx="5348817"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5506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3237" y="1740205"/>
            <a:ext cx="4975248" cy="2841222"/>
          </a:xfrm>
          <a:prstGeom prst="rect">
            <a:avLst/>
          </a:prstGeom>
        </p:spPr>
      </p:pic>
    </p:spTree>
    <p:extLst>
      <p:ext uri="{BB962C8B-B14F-4D97-AF65-F5344CB8AC3E}">
        <p14:creationId xmlns:p14="http://schemas.microsoft.com/office/powerpoint/2010/main" val="1255051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RED">
    <p:spTree>
      <p:nvGrpSpPr>
        <p:cNvPr id="1" name=""/>
        <p:cNvGrpSpPr/>
        <p:nvPr/>
      </p:nvGrpSpPr>
      <p:grpSpPr>
        <a:xfrm>
          <a:off x="0" y="0"/>
          <a:ext cx="0" cy="0"/>
          <a:chOff x="0" y="0"/>
          <a:chExt cx="0" cy="0"/>
        </a:xfrm>
      </p:grpSpPr>
      <p:sp>
        <p:nvSpPr>
          <p:cNvPr id="3" name="Rectangle 2"/>
          <p:cNvSpPr/>
          <p:nvPr userDrawn="1"/>
        </p:nvSpPr>
        <p:spPr>
          <a:xfrm>
            <a:off x="0" y="0"/>
            <a:ext cx="4786840" cy="6858000"/>
          </a:xfrm>
          <a:prstGeom prst="rect">
            <a:avLst/>
          </a:prstGeom>
          <a:gradFill>
            <a:gsLst>
              <a:gs pos="0">
                <a:srgbClr val="D54E54"/>
              </a:gs>
              <a:gs pos="100000">
                <a:schemeClr val="accent2">
                  <a:alpha val="7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descr="C+C_ppt_graphics-03.png"/>
          <p:cNvPicPr>
            <a:picLocks noChangeAspect="1"/>
          </p:cNvPicPr>
          <p:nvPr userDrawn="1"/>
        </p:nvPicPr>
        <p:blipFill>
          <a:blip r:embed="rId2">
            <a:alphaModFix amt="32000"/>
            <a:extLst>
              <a:ext uri="{28A0092B-C50C-407E-A947-70E740481C1C}">
                <a14:useLocalDpi xmlns:a14="http://schemas.microsoft.com/office/drawing/2010/main" val="0"/>
              </a:ext>
            </a:extLst>
          </a:blip>
          <a:stretch>
            <a:fillRect/>
          </a:stretch>
        </p:blipFill>
        <p:spPr>
          <a:xfrm>
            <a:off x="-835057" y="-191386"/>
            <a:ext cx="13529168" cy="7610154"/>
          </a:xfrm>
          <a:prstGeom prst="rect">
            <a:avLst/>
          </a:prstGeom>
        </p:spPr>
      </p:pic>
      <p:sp>
        <p:nvSpPr>
          <p:cNvPr id="5" name="Title Placeholder 1"/>
          <p:cNvSpPr txBox="1">
            <a:spLocks/>
          </p:cNvSpPr>
          <p:nvPr userDrawn="1"/>
        </p:nvSpPr>
        <p:spPr>
          <a:xfrm>
            <a:off x="-1" y="507702"/>
            <a:ext cx="4664151" cy="553998"/>
          </a:xfrm>
          <a:prstGeom prst="rect">
            <a:avLst/>
          </a:prstGeom>
          <a:effectLst>
            <a:outerShdw blurRad="50800" dist="38100" dir="2700000" algn="tl" rotWithShape="0">
              <a:schemeClr val="tx1">
                <a:lumMod val="50000"/>
                <a:alpha val="40000"/>
              </a:schemeClr>
            </a:outerShdw>
          </a:effectLst>
        </p:spPr>
        <p:txBody>
          <a:bodyPr vert="horz" wrap="square" lIns="0" tIns="45720" rIns="0" bIns="45720" rtlCol="0" anchor="t" anchorCtr="0">
            <a:spAutoFit/>
          </a:bodyPr>
          <a:lstStyle>
            <a:lvl1pPr algn="l" defTabSz="457200" rtl="0" eaLnBrk="1" latinLnBrk="0" hangingPunct="1">
              <a:spcBef>
                <a:spcPct val="0"/>
              </a:spcBef>
              <a:buNone/>
              <a:defRPr sz="3500" b="1" kern="1200" baseline="0">
                <a:solidFill>
                  <a:srgbClr val="3EA8C3"/>
                </a:solidFill>
                <a:latin typeface="Microsoft Sans Serif" charset="0"/>
                <a:ea typeface="Microsoft Sans Serif" charset="0"/>
                <a:cs typeface="Microsoft Sans Serif" charset="0"/>
              </a:defRPr>
            </a:lvl1pPr>
          </a:lstStyle>
          <a:p>
            <a:pPr algn="ctr"/>
            <a:r>
              <a:rPr lang="en-US" sz="3000" b="0">
                <a:solidFill>
                  <a:schemeClr val="bg1"/>
                </a:solidFill>
              </a:rPr>
              <a:t>THE AGENDA</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9525" y="5976320"/>
            <a:ext cx="1310449" cy="708932"/>
          </a:xfrm>
          <a:prstGeom prst="rect">
            <a:avLst/>
          </a:prstGeom>
        </p:spPr>
      </p:pic>
    </p:spTree>
    <p:extLst>
      <p:ext uri="{BB962C8B-B14F-4D97-AF65-F5344CB8AC3E}">
        <p14:creationId xmlns:p14="http://schemas.microsoft.com/office/powerpoint/2010/main" val="2099842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sp>
        <p:nvSpPr>
          <p:cNvPr id="3" name="Rectangle 2"/>
          <p:cNvSpPr/>
          <p:nvPr userDrawn="1"/>
        </p:nvSpPr>
        <p:spPr>
          <a:xfrm>
            <a:off x="0" y="0"/>
            <a:ext cx="4786840" cy="6858000"/>
          </a:xfrm>
          <a:prstGeom prst="rect">
            <a:avLst/>
          </a:prstGeom>
          <a:gradFill flip="none" rotWithShape="1">
            <a:gsLst>
              <a:gs pos="0">
                <a:srgbClr val="2C86A7">
                  <a:alpha val="45000"/>
                </a:srgbClr>
              </a:gs>
              <a:gs pos="100000">
                <a:srgbClr val="3EA8C3"/>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descr="C+C_ppt_graphics-03.png"/>
          <p:cNvPicPr>
            <a:picLocks noChangeAspect="1"/>
          </p:cNvPicPr>
          <p:nvPr userDrawn="1"/>
        </p:nvPicPr>
        <p:blipFill>
          <a:blip r:embed="rId2">
            <a:alphaModFix amt="32000"/>
            <a:extLst>
              <a:ext uri="{28A0092B-C50C-407E-A947-70E740481C1C}">
                <a14:useLocalDpi xmlns:a14="http://schemas.microsoft.com/office/drawing/2010/main" val="0"/>
              </a:ext>
            </a:extLst>
          </a:blip>
          <a:stretch>
            <a:fillRect/>
          </a:stretch>
        </p:blipFill>
        <p:spPr>
          <a:xfrm>
            <a:off x="-835057" y="-191386"/>
            <a:ext cx="13529168" cy="7610154"/>
          </a:xfrm>
          <a:prstGeom prst="rect">
            <a:avLst/>
          </a:prstGeom>
        </p:spPr>
      </p:pic>
      <p:sp>
        <p:nvSpPr>
          <p:cNvPr id="5" name="Title Placeholder 1"/>
          <p:cNvSpPr txBox="1">
            <a:spLocks/>
          </p:cNvSpPr>
          <p:nvPr userDrawn="1"/>
        </p:nvSpPr>
        <p:spPr>
          <a:xfrm>
            <a:off x="-1" y="507702"/>
            <a:ext cx="4664151" cy="553998"/>
          </a:xfrm>
          <a:prstGeom prst="rect">
            <a:avLst/>
          </a:prstGeom>
          <a:effectLst>
            <a:outerShdw blurRad="50800" dist="38100" dir="2700000" algn="tl" rotWithShape="0">
              <a:schemeClr val="tx1">
                <a:lumMod val="50000"/>
                <a:alpha val="40000"/>
              </a:schemeClr>
            </a:outerShdw>
          </a:effectLst>
        </p:spPr>
        <p:txBody>
          <a:bodyPr vert="horz" wrap="square" lIns="0" tIns="45720" rIns="0" bIns="45720" rtlCol="0" anchor="t" anchorCtr="0">
            <a:spAutoFit/>
          </a:bodyPr>
          <a:lstStyle>
            <a:lvl1pPr algn="l" defTabSz="457200" rtl="0" eaLnBrk="1" latinLnBrk="0" hangingPunct="1">
              <a:spcBef>
                <a:spcPct val="0"/>
              </a:spcBef>
              <a:buNone/>
              <a:defRPr sz="3500" b="1" kern="1200" baseline="0">
                <a:solidFill>
                  <a:srgbClr val="3EA8C3"/>
                </a:solidFill>
                <a:latin typeface="Microsoft Sans Serif" charset="0"/>
                <a:ea typeface="Microsoft Sans Serif" charset="0"/>
                <a:cs typeface="Microsoft Sans Serif" charset="0"/>
              </a:defRPr>
            </a:lvl1pPr>
          </a:lstStyle>
          <a:p>
            <a:pPr algn="ctr"/>
            <a:r>
              <a:rPr lang="en-US" sz="3000" b="0">
                <a:solidFill>
                  <a:schemeClr val="bg1"/>
                </a:solidFill>
              </a:rPr>
              <a:t>THE AGENDA</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9525" y="5976320"/>
            <a:ext cx="1310449" cy="708932"/>
          </a:xfrm>
          <a:prstGeom prst="rect">
            <a:avLst/>
          </a:prstGeom>
        </p:spPr>
      </p:pic>
    </p:spTree>
    <p:extLst>
      <p:ext uri="{BB962C8B-B14F-4D97-AF65-F5344CB8AC3E}">
        <p14:creationId xmlns:p14="http://schemas.microsoft.com/office/powerpoint/2010/main" val="206740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b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E494B5-143E-1B4B-88B9-E3012E1E23D7}"/>
              </a:ext>
            </a:extLst>
          </p:cNvPr>
          <p:cNvSpPr/>
          <p:nvPr/>
        </p:nvSpPr>
        <p:spPr>
          <a:xfrm flipH="1">
            <a:off x="0" y="0"/>
            <a:ext cx="52026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2"/>
              </a:solidFill>
            </a:endParaRPr>
          </a:p>
        </p:txBody>
      </p:sp>
      <p:sp>
        <p:nvSpPr>
          <p:cNvPr id="2" name="Title 1"/>
          <p:cNvSpPr>
            <a:spLocks noGrp="1"/>
          </p:cNvSpPr>
          <p:nvPr>
            <p:ph type="title"/>
          </p:nvPr>
        </p:nvSpPr>
        <p:spPr>
          <a:xfrm>
            <a:off x="5674657" y="900955"/>
            <a:ext cx="5930155" cy="843523"/>
          </a:xfrm>
        </p:spPr>
        <p:txBody>
          <a:bodyPr>
            <a:normAutofit/>
          </a:bodyPr>
          <a:lstStyle>
            <a:lvl1pPr>
              <a:defRPr sz="240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674657" y="1825625"/>
            <a:ext cx="5930155" cy="4351338"/>
          </a:xfrm>
        </p:spPr>
        <p:txBody>
          <a:bodyPr/>
          <a:lstStyle>
            <a:lvl1pPr>
              <a:lnSpc>
                <a:spcPct val="100000"/>
              </a:lnSpc>
              <a:defRPr sz="1800"/>
            </a:lvl1pPr>
            <a:lvl2pPr>
              <a:lnSpc>
                <a:spcPct val="100000"/>
              </a:lnSpc>
              <a:defRPr sz="1500"/>
            </a:lvl2pPr>
            <a:lvl3pPr>
              <a:lnSpc>
                <a:spcPct val="100000"/>
              </a:lnSpc>
              <a:defRPr sz="135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1449DCC-4140-0340-B1FE-759899332A93}"/>
              </a:ext>
            </a:extLst>
          </p:cNvPr>
          <p:cNvSpPr>
            <a:spLocks noGrp="1"/>
          </p:cNvSpPr>
          <p:nvPr>
            <p:ph type="body" sz="quarter" idx="13" hasCustomPrompt="1"/>
          </p:nvPr>
        </p:nvSpPr>
        <p:spPr>
          <a:xfrm>
            <a:off x="469900" y="605865"/>
            <a:ext cx="4156075" cy="900206"/>
          </a:xfrm>
        </p:spPr>
        <p:txBody>
          <a:bodyPr anchor="b">
            <a:normAutofit/>
          </a:bodyPr>
          <a:lstStyle>
            <a:lvl1pPr marL="0" indent="0">
              <a:buNone/>
              <a:defRPr sz="4950" i="1">
                <a:solidFill>
                  <a:schemeClr val="accent4"/>
                </a:solidFill>
                <a:latin typeface="Georgia" panose="02040502050405020303" pitchFamily="18" charset="0"/>
              </a:defRPr>
            </a:lvl1pPr>
          </a:lstStyle>
          <a:p>
            <a:pPr lvl="0"/>
            <a:r>
              <a:rPr lang="en-US" dirty="0"/>
              <a:t>Hello!</a:t>
            </a:r>
          </a:p>
        </p:txBody>
      </p:sp>
      <p:sp>
        <p:nvSpPr>
          <p:cNvPr id="11" name="Text Placeholder 10">
            <a:extLst>
              <a:ext uri="{FF2B5EF4-FFF2-40B4-BE49-F238E27FC236}">
                <a16:creationId xmlns:a16="http://schemas.microsoft.com/office/drawing/2014/main" id="{54ACB5F3-6B89-4444-B7C0-A218A5099A4D}"/>
              </a:ext>
            </a:extLst>
          </p:cNvPr>
          <p:cNvSpPr>
            <a:spLocks noGrp="1"/>
          </p:cNvSpPr>
          <p:nvPr>
            <p:ph type="body" sz="quarter" idx="14"/>
          </p:nvPr>
        </p:nvSpPr>
        <p:spPr>
          <a:xfrm>
            <a:off x="469901" y="1425296"/>
            <a:ext cx="4156075" cy="524528"/>
          </a:xfrm>
        </p:spPr>
        <p:txBody>
          <a:bodyPr>
            <a:normAutofit/>
          </a:bodyPr>
          <a:lstStyle>
            <a:lvl1pPr marL="0" indent="0">
              <a:buNone/>
              <a:defRPr sz="1800">
                <a:solidFill>
                  <a:schemeClr val="bg1"/>
                </a:solidFill>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634B1F4B-2C74-8742-A3E7-71EFE8415A33}"/>
              </a:ext>
            </a:extLst>
          </p:cNvPr>
          <p:cNvSpPr>
            <a:spLocks noGrp="1"/>
          </p:cNvSpPr>
          <p:nvPr>
            <p:ph type="pic" sz="quarter" idx="15"/>
          </p:nvPr>
        </p:nvSpPr>
        <p:spPr>
          <a:xfrm>
            <a:off x="1" y="2325502"/>
            <a:ext cx="4424363" cy="4532498"/>
          </a:xfrm>
        </p:spPr>
        <p:txBody>
          <a:bodyPr/>
          <a:lstStyle/>
          <a:p>
            <a:r>
              <a:rPr lang="en-US"/>
              <a:t>Click icon to add picture</a:t>
            </a:r>
          </a:p>
        </p:txBody>
      </p:sp>
    </p:spTree>
    <p:extLst>
      <p:ext uri="{BB962C8B-B14F-4D97-AF65-F5344CB8AC3E}">
        <p14:creationId xmlns:p14="http://schemas.microsoft.com/office/powerpoint/2010/main" val="1375175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RED (No Logo)">
    <p:spTree>
      <p:nvGrpSpPr>
        <p:cNvPr id="1" name=""/>
        <p:cNvGrpSpPr/>
        <p:nvPr/>
      </p:nvGrpSpPr>
      <p:grpSpPr>
        <a:xfrm>
          <a:off x="0" y="0"/>
          <a:ext cx="0" cy="0"/>
          <a:chOff x="0" y="0"/>
          <a:chExt cx="0" cy="0"/>
        </a:xfrm>
      </p:grpSpPr>
      <p:sp>
        <p:nvSpPr>
          <p:cNvPr id="3" name="Rectangle 2"/>
          <p:cNvSpPr/>
          <p:nvPr userDrawn="1"/>
        </p:nvSpPr>
        <p:spPr>
          <a:xfrm>
            <a:off x="0" y="0"/>
            <a:ext cx="4786840" cy="6858000"/>
          </a:xfrm>
          <a:prstGeom prst="rect">
            <a:avLst/>
          </a:prstGeom>
          <a:gradFill>
            <a:gsLst>
              <a:gs pos="0">
                <a:srgbClr val="D54E54"/>
              </a:gs>
              <a:gs pos="100000">
                <a:schemeClr val="accent2">
                  <a:alpha val="7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descr="C+C_ppt_graphics-03.png"/>
          <p:cNvPicPr>
            <a:picLocks noChangeAspect="1"/>
          </p:cNvPicPr>
          <p:nvPr userDrawn="1"/>
        </p:nvPicPr>
        <p:blipFill>
          <a:blip r:embed="rId2">
            <a:alphaModFix amt="32000"/>
            <a:extLst>
              <a:ext uri="{28A0092B-C50C-407E-A947-70E740481C1C}">
                <a14:useLocalDpi xmlns:a14="http://schemas.microsoft.com/office/drawing/2010/main" val="0"/>
              </a:ext>
            </a:extLst>
          </a:blip>
          <a:stretch>
            <a:fillRect/>
          </a:stretch>
        </p:blipFill>
        <p:spPr>
          <a:xfrm>
            <a:off x="-835057" y="-191386"/>
            <a:ext cx="13529168" cy="7610154"/>
          </a:xfrm>
          <a:prstGeom prst="rect">
            <a:avLst/>
          </a:prstGeom>
        </p:spPr>
      </p:pic>
      <p:sp>
        <p:nvSpPr>
          <p:cNvPr id="7" name="Title Placeholder 1"/>
          <p:cNvSpPr txBox="1">
            <a:spLocks/>
          </p:cNvSpPr>
          <p:nvPr userDrawn="1"/>
        </p:nvSpPr>
        <p:spPr>
          <a:xfrm>
            <a:off x="-1" y="507702"/>
            <a:ext cx="4664151" cy="553998"/>
          </a:xfrm>
          <a:prstGeom prst="rect">
            <a:avLst/>
          </a:prstGeom>
          <a:effectLst>
            <a:outerShdw blurRad="50800" dist="38100" dir="2700000" algn="tl" rotWithShape="0">
              <a:schemeClr val="tx1">
                <a:lumMod val="50000"/>
                <a:alpha val="40000"/>
              </a:schemeClr>
            </a:outerShdw>
          </a:effectLst>
        </p:spPr>
        <p:txBody>
          <a:bodyPr vert="horz" wrap="square" lIns="0" tIns="45720" rIns="0" bIns="45720" rtlCol="0" anchor="t" anchorCtr="0">
            <a:spAutoFit/>
          </a:bodyPr>
          <a:lstStyle>
            <a:lvl1pPr algn="l" defTabSz="457200" rtl="0" eaLnBrk="1" latinLnBrk="0" hangingPunct="1">
              <a:spcBef>
                <a:spcPct val="0"/>
              </a:spcBef>
              <a:buNone/>
              <a:defRPr sz="3500" b="1" kern="1200" baseline="0">
                <a:solidFill>
                  <a:srgbClr val="3EA8C3"/>
                </a:solidFill>
                <a:latin typeface="Microsoft Sans Serif" charset="0"/>
                <a:ea typeface="Microsoft Sans Serif" charset="0"/>
                <a:cs typeface="Microsoft Sans Serif" charset="0"/>
              </a:defRPr>
            </a:lvl1pPr>
          </a:lstStyle>
          <a:p>
            <a:pPr algn="ctr"/>
            <a:r>
              <a:rPr lang="en-US" sz="3000" b="0">
                <a:solidFill>
                  <a:schemeClr val="bg1"/>
                </a:solidFill>
              </a:rPr>
              <a:t>THE AGENDA</a:t>
            </a:r>
          </a:p>
        </p:txBody>
      </p:sp>
    </p:spTree>
    <p:extLst>
      <p:ext uri="{BB962C8B-B14F-4D97-AF65-F5344CB8AC3E}">
        <p14:creationId xmlns:p14="http://schemas.microsoft.com/office/powerpoint/2010/main" val="572994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BLUE (No Logo)">
    <p:spTree>
      <p:nvGrpSpPr>
        <p:cNvPr id="1" name=""/>
        <p:cNvGrpSpPr/>
        <p:nvPr/>
      </p:nvGrpSpPr>
      <p:grpSpPr>
        <a:xfrm>
          <a:off x="0" y="0"/>
          <a:ext cx="0" cy="0"/>
          <a:chOff x="0" y="0"/>
          <a:chExt cx="0" cy="0"/>
        </a:xfrm>
      </p:grpSpPr>
      <p:sp>
        <p:nvSpPr>
          <p:cNvPr id="3" name="Rectangle 2"/>
          <p:cNvSpPr/>
          <p:nvPr userDrawn="1"/>
        </p:nvSpPr>
        <p:spPr>
          <a:xfrm>
            <a:off x="0" y="0"/>
            <a:ext cx="4786840" cy="6858000"/>
          </a:xfrm>
          <a:prstGeom prst="rect">
            <a:avLst/>
          </a:prstGeom>
          <a:gradFill>
            <a:gsLst>
              <a:gs pos="0">
                <a:srgbClr val="2C86A7">
                  <a:alpha val="45000"/>
                </a:srgbClr>
              </a:gs>
              <a:gs pos="100000">
                <a:srgbClr val="3EA8C3"/>
              </a:gs>
            </a:gsLst>
            <a:lin ang="27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descr="C+C_ppt_graphics-03.png"/>
          <p:cNvPicPr>
            <a:picLocks noChangeAspect="1"/>
          </p:cNvPicPr>
          <p:nvPr userDrawn="1"/>
        </p:nvPicPr>
        <p:blipFill>
          <a:blip r:embed="rId2">
            <a:alphaModFix amt="32000"/>
            <a:extLst>
              <a:ext uri="{28A0092B-C50C-407E-A947-70E740481C1C}">
                <a14:useLocalDpi xmlns:a14="http://schemas.microsoft.com/office/drawing/2010/main" val="0"/>
              </a:ext>
            </a:extLst>
          </a:blip>
          <a:stretch>
            <a:fillRect/>
          </a:stretch>
        </p:blipFill>
        <p:spPr>
          <a:xfrm>
            <a:off x="-835057" y="-191386"/>
            <a:ext cx="13529168" cy="7610154"/>
          </a:xfrm>
          <a:prstGeom prst="rect">
            <a:avLst/>
          </a:prstGeom>
        </p:spPr>
      </p:pic>
      <p:sp>
        <p:nvSpPr>
          <p:cNvPr id="7" name="Title Placeholder 1"/>
          <p:cNvSpPr txBox="1">
            <a:spLocks/>
          </p:cNvSpPr>
          <p:nvPr userDrawn="1"/>
        </p:nvSpPr>
        <p:spPr>
          <a:xfrm>
            <a:off x="-1" y="507702"/>
            <a:ext cx="4664151" cy="553998"/>
          </a:xfrm>
          <a:prstGeom prst="rect">
            <a:avLst/>
          </a:prstGeom>
          <a:effectLst>
            <a:outerShdw blurRad="50800" dist="38100" dir="2700000" algn="tl" rotWithShape="0">
              <a:schemeClr val="tx1">
                <a:lumMod val="50000"/>
                <a:alpha val="40000"/>
              </a:schemeClr>
            </a:outerShdw>
          </a:effectLst>
        </p:spPr>
        <p:txBody>
          <a:bodyPr vert="horz" wrap="square" lIns="0" tIns="45720" rIns="0" bIns="45720" rtlCol="0" anchor="t" anchorCtr="0">
            <a:spAutoFit/>
          </a:bodyPr>
          <a:lstStyle>
            <a:lvl1pPr algn="l" defTabSz="457200" rtl="0" eaLnBrk="1" latinLnBrk="0" hangingPunct="1">
              <a:spcBef>
                <a:spcPct val="0"/>
              </a:spcBef>
              <a:buNone/>
              <a:defRPr sz="3500" b="1" kern="1200" baseline="0">
                <a:solidFill>
                  <a:srgbClr val="3EA8C3"/>
                </a:solidFill>
                <a:latin typeface="Microsoft Sans Serif" charset="0"/>
                <a:ea typeface="Microsoft Sans Serif" charset="0"/>
                <a:cs typeface="Microsoft Sans Serif" charset="0"/>
              </a:defRPr>
            </a:lvl1pPr>
          </a:lstStyle>
          <a:p>
            <a:pPr algn="ctr"/>
            <a:r>
              <a:rPr lang="en-US" sz="3000" b="0">
                <a:solidFill>
                  <a:schemeClr val="bg1"/>
                </a:solidFill>
              </a:rPr>
              <a:t>THE AGENDA</a:t>
            </a:r>
          </a:p>
        </p:txBody>
      </p:sp>
    </p:spTree>
    <p:extLst>
      <p:ext uri="{BB962C8B-B14F-4D97-AF65-F5344CB8AC3E}">
        <p14:creationId xmlns:p14="http://schemas.microsoft.com/office/powerpoint/2010/main" val="1703531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Intro: BLUE">
    <p:bg>
      <p:bgPr>
        <a:gradFill rotWithShape="1">
          <a:gsLst>
            <a:gs pos="0">
              <a:srgbClr val="2C86A7">
                <a:alpha val="50000"/>
              </a:srgbClr>
            </a:gs>
            <a:gs pos="100000">
              <a:srgbClr val="3EA8C3"/>
            </a:gs>
          </a:gsLst>
          <a:path path="circle">
            <a:fillToRect l="50000" t="50000" r="50000" b="50000"/>
          </a:path>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alphaModFix amt="9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sz="quarter" idx="10"/>
          </p:nvPr>
        </p:nvSpPr>
        <p:spPr>
          <a:xfrm>
            <a:off x="3496382" y="2733773"/>
            <a:ext cx="7909687" cy="1423448"/>
          </a:xfrm>
          <a:effectLst>
            <a:outerShdw blurRad="50800" dist="38100" dir="2700000" algn="ctr" rotWithShape="0">
              <a:schemeClr val="bg1">
                <a:lumMod val="50000"/>
                <a:alpha val="40000"/>
              </a:schemeClr>
            </a:outerShdw>
          </a:effectLst>
        </p:spPr>
        <p:txBody>
          <a:bodyPr anchor="ctr" anchorCtr="0"/>
          <a:lstStyle>
            <a:lvl1pPr marL="7937" indent="0">
              <a:lnSpc>
                <a:spcPct val="100000"/>
              </a:lnSpc>
              <a:spcBef>
                <a:spcPts val="0"/>
              </a:spcBef>
              <a:buFontTx/>
              <a:buNone/>
              <a:defRPr sz="3500" cap="all" baseline="0">
                <a:solidFill>
                  <a:schemeClr val="tx1"/>
                </a:solidFill>
                <a:effectLst/>
                <a:latin typeface="Microsoft Sans Serif" charset="0"/>
                <a:ea typeface="Microsoft Sans Serif" charset="0"/>
                <a:cs typeface="Microsoft Sans Serif" charset="0"/>
              </a:defRPr>
            </a:lvl1pPr>
            <a:lvl2pPr marL="290512" indent="0">
              <a:buFontTx/>
              <a:buNone/>
              <a:defRPr sz="3500">
                <a:latin typeface="Microsoft Sans Serif" charset="0"/>
                <a:ea typeface="Microsoft Sans Serif" charset="0"/>
                <a:cs typeface="Microsoft Sans Serif" charset="0"/>
              </a:defRPr>
            </a:lvl2pPr>
            <a:lvl3pPr marL="638175" indent="0">
              <a:buFontTx/>
              <a:buNone/>
              <a:defRPr sz="3500">
                <a:latin typeface="Microsoft Sans Serif" charset="0"/>
                <a:ea typeface="Microsoft Sans Serif" charset="0"/>
                <a:cs typeface="Microsoft Sans Serif" charset="0"/>
              </a:defRPr>
            </a:lvl3pPr>
            <a:lvl4pPr marL="920750" indent="0">
              <a:buFontTx/>
              <a:buNone/>
              <a:defRPr sz="3500">
                <a:latin typeface="Microsoft Sans Serif" charset="0"/>
                <a:ea typeface="Microsoft Sans Serif" charset="0"/>
                <a:cs typeface="Microsoft Sans Serif" charset="0"/>
              </a:defRPr>
            </a:lvl4pPr>
            <a:lvl5pPr marL="1203325" indent="0">
              <a:buFontTx/>
              <a:buNone/>
              <a:defRPr sz="3500">
                <a:latin typeface="Microsoft Sans Serif" charset="0"/>
                <a:ea typeface="Microsoft Sans Serif" charset="0"/>
                <a:cs typeface="Microsoft Sans Serif" charset="0"/>
              </a:defRPr>
            </a:lvl5pPr>
          </a:lstStyle>
          <a:p>
            <a:pPr lvl="0"/>
            <a:r>
              <a:rPr lang="en-US"/>
              <a:t>Click to edit Master text styles</a:t>
            </a:r>
          </a:p>
        </p:txBody>
      </p:sp>
    </p:spTree>
    <p:extLst>
      <p:ext uri="{BB962C8B-B14F-4D97-AF65-F5344CB8AC3E}">
        <p14:creationId xmlns:p14="http://schemas.microsoft.com/office/powerpoint/2010/main" val="386231946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Intro: UPDOG RED">
    <p:bg>
      <p:bgPr>
        <a:gradFill rotWithShape="1">
          <a:gsLst>
            <a:gs pos="0">
              <a:srgbClr val="CB3844">
                <a:alpha val="69804"/>
              </a:srgbClr>
            </a:gs>
            <a:gs pos="100000">
              <a:srgbClr val="D54E54"/>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C+C_ppt_graphics-03.png"/>
          <p:cNvPicPr>
            <a:picLocks noChangeAspect="1"/>
          </p:cNvPicPr>
          <p:nvPr userDrawn="1"/>
        </p:nvPicPr>
        <p:blipFill>
          <a:blip r:embed="rId2">
            <a:alphaModFix amt="32000"/>
            <a:extLst>
              <a:ext uri="{28A0092B-C50C-407E-A947-70E740481C1C}">
                <a14:useLocalDpi xmlns:a14="http://schemas.microsoft.com/office/drawing/2010/main" val="0"/>
              </a:ext>
            </a:extLst>
          </a:blip>
          <a:stretch>
            <a:fillRect/>
          </a:stretch>
        </p:blipFill>
        <p:spPr>
          <a:xfrm>
            <a:off x="1" y="669303"/>
            <a:ext cx="11002128" cy="6188697"/>
          </a:xfrm>
          <a:prstGeom prst="rect">
            <a:avLst/>
          </a:prstGeom>
        </p:spPr>
      </p:pic>
      <p:sp>
        <p:nvSpPr>
          <p:cNvPr id="6" name="Text Placeholder 2"/>
          <p:cNvSpPr>
            <a:spLocks noGrp="1"/>
          </p:cNvSpPr>
          <p:nvPr>
            <p:ph type="body" sz="quarter" idx="10"/>
          </p:nvPr>
        </p:nvSpPr>
        <p:spPr>
          <a:xfrm>
            <a:off x="4225389" y="1709055"/>
            <a:ext cx="7023932" cy="1423448"/>
          </a:xfrm>
          <a:effectLst>
            <a:outerShdw blurRad="50800" dist="38100" dir="2700000" algn="ctr" rotWithShape="0">
              <a:schemeClr val="bg1">
                <a:lumMod val="50000"/>
                <a:alpha val="40000"/>
              </a:schemeClr>
            </a:outerShdw>
          </a:effectLst>
        </p:spPr>
        <p:txBody>
          <a:bodyPr anchor="t" anchorCtr="0"/>
          <a:lstStyle>
            <a:lvl1pPr marL="7937" indent="0">
              <a:lnSpc>
                <a:spcPct val="100000"/>
              </a:lnSpc>
              <a:spcBef>
                <a:spcPts val="0"/>
              </a:spcBef>
              <a:buFontTx/>
              <a:buNone/>
              <a:defRPr sz="3500" cap="all" baseline="0">
                <a:solidFill>
                  <a:schemeClr val="tx1"/>
                </a:solidFill>
                <a:latin typeface="Microsoft Sans Serif" charset="0"/>
                <a:ea typeface="Microsoft Sans Serif" charset="0"/>
                <a:cs typeface="Microsoft Sans Serif" charset="0"/>
              </a:defRPr>
            </a:lvl1pPr>
            <a:lvl2pPr marL="290512" indent="0">
              <a:buFontTx/>
              <a:buNone/>
              <a:defRPr sz="3500">
                <a:latin typeface="Microsoft Sans Serif" charset="0"/>
                <a:ea typeface="Microsoft Sans Serif" charset="0"/>
                <a:cs typeface="Microsoft Sans Serif" charset="0"/>
              </a:defRPr>
            </a:lvl2pPr>
            <a:lvl3pPr marL="638175" indent="0">
              <a:buFontTx/>
              <a:buNone/>
              <a:defRPr sz="3500">
                <a:latin typeface="Microsoft Sans Serif" charset="0"/>
                <a:ea typeface="Microsoft Sans Serif" charset="0"/>
                <a:cs typeface="Microsoft Sans Serif" charset="0"/>
              </a:defRPr>
            </a:lvl3pPr>
            <a:lvl4pPr marL="920750" indent="0">
              <a:buFontTx/>
              <a:buNone/>
              <a:defRPr sz="3500">
                <a:latin typeface="Microsoft Sans Serif" charset="0"/>
                <a:ea typeface="Microsoft Sans Serif" charset="0"/>
                <a:cs typeface="Microsoft Sans Serif" charset="0"/>
              </a:defRPr>
            </a:lvl4pPr>
            <a:lvl5pPr marL="1203325" indent="0">
              <a:buFontTx/>
              <a:buNone/>
              <a:defRPr sz="3500">
                <a:latin typeface="Microsoft Sans Serif" charset="0"/>
                <a:ea typeface="Microsoft Sans Serif" charset="0"/>
                <a:cs typeface="Microsoft Sans Serif" charset="0"/>
              </a:defRPr>
            </a:lvl5pPr>
          </a:lstStyle>
          <a:p>
            <a:pPr lvl="0"/>
            <a:r>
              <a:rPr lang="en-US"/>
              <a:t>Click to edit Master text styles</a:t>
            </a:r>
          </a:p>
        </p:txBody>
      </p:sp>
    </p:spTree>
    <p:extLst>
      <p:ext uri="{BB962C8B-B14F-4D97-AF65-F5344CB8AC3E}">
        <p14:creationId xmlns:p14="http://schemas.microsoft.com/office/powerpoint/2010/main" val="1549483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Intro: UPDOG BLUE">
    <p:bg>
      <p:bgPr>
        <a:gradFill>
          <a:gsLst>
            <a:gs pos="0">
              <a:srgbClr val="2C86A7">
                <a:alpha val="50000"/>
              </a:srgbClr>
            </a:gs>
            <a:gs pos="100000">
              <a:srgbClr val="3EA8C3"/>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C+C_ppt_graphics-03.png"/>
          <p:cNvPicPr>
            <a:picLocks noChangeAspect="1"/>
          </p:cNvPicPr>
          <p:nvPr userDrawn="1"/>
        </p:nvPicPr>
        <p:blipFill>
          <a:blip r:embed="rId2">
            <a:alphaModFix amt="32000"/>
            <a:extLst>
              <a:ext uri="{28A0092B-C50C-407E-A947-70E740481C1C}">
                <a14:useLocalDpi xmlns:a14="http://schemas.microsoft.com/office/drawing/2010/main" val="0"/>
              </a:ext>
            </a:extLst>
          </a:blip>
          <a:stretch>
            <a:fillRect/>
          </a:stretch>
        </p:blipFill>
        <p:spPr>
          <a:xfrm>
            <a:off x="1" y="669303"/>
            <a:ext cx="11002128" cy="6188697"/>
          </a:xfrm>
          <a:prstGeom prst="rect">
            <a:avLst/>
          </a:prstGeom>
        </p:spPr>
      </p:pic>
      <p:sp>
        <p:nvSpPr>
          <p:cNvPr id="6" name="Text Placeholder 2"/>
          <p:cNvSpPr>
            <a:spLocks noGrp="1"/>
          </p:cNvSpPr>
          <p:nvPr>
            <p:ph type="body" sz="quarter" idx="10"/>
          </p:nvPr>
        </p:nvSpPr>
        <p:spPr>
          <a:xfrm>
            <a:off x="4225389" y="1709055"/>
            <a:ext cx="7023932" cy="1423448"/>
          </a:xfrm>
          <a:effectLst>
            <a:outerShdw blurRad="50800" dist="38100" dir="2700000" algn="ctr" rotWithShape="0">
              <a:schemeClr val="bg1">
                <a:lumMod val="50000"/>
                <a:alpha val="40000"/>
              </a:schemeClr>
            </a:outerShdw>
          </a:effectLst>
        </p:spPr>
        <p:txBody>
          <a:bodyPr anchor="t" anchorCtr="0"/>
          <a:lstStyle>
            <a:lvl1pPr marL="7937" indent="0">
              <a:lnSpc>
                <a:spcPct val="100000"/>
              </a:lnSpc>
              <a:spcBef>
                <a:spcPts val="0"/>
              </a:spcBef>
              <a:buFontTx/>
              <a:buNone/>
              <a:defRPr sz="3500" cap="all" baseline="0">
                <a:solidFill>
                  <a:schemeClr val="tx1"/>
                </a:solidFill>
                <a:latin typeface="Microsoft Sans Serif" charset="0"/>
                <a:ea typeface="Microsoft Sans Serif" charset="0"/>
                <a:cs typeface="Microsoft Sans Serif" charset="0"/>
              </a:defRPr>
            </a:lvl1pPr>
            <a:lvl2pPr marL="290512" indent="0">
              <a:buFontTx/>
              <a:buNone/>
              <a:defRPr sz="3500">
                <a:latin typeface="Microsoft Sans Serif" charset="0"/>
                <a:ea typeface="Microsoft Sans Serif" charset="0"/>
                <a:cs typeface="Microsoft Sans Serif" charset="0"/>
              </a:defRPr>
            </a:lvl2pPr>
            <a:lvl3pPr marL="638175" indent="0">
              <a:buFontTx/>
              <a:buNone/>
              <a:defRPr sz="3500">
                <a:latin typeface="Microsoft Sans Serif" charset="0"/>
                <a:ea typeface="Microsoft Sans Serif" charset="0"/>
                <a:cs typeface="Microsoft Sans Serif" charset="0"/>
              </a:defRPr>
            </a:lvl3pPr>
            <a:lvl4pPr marL="920750" indent="0">
              <a:buFontTx/>
              <a:buNone/>
              <a:defRPr sz="3500">
                <a:latin typeface="Microsoft Sans Serif" charset="0"/>
                <a:ea typeface="Microsoft Sans Serif" charset="0"/>
                <a:cs typeface="Microsoft Sans Serif" charset="0"/>
              </a:defRPr>
            </a:lvl4pPr>
            <a:lvl5pPr marL="1203325" indent="0">
              <a:buFontTx/>
              <a:buNone/>
              <a:defRPr sz="3500">
                <a:latin typeface="Microsoft Sans Serif" charset="0"/>
                <a:ea typeface="Microsoft Sans Serif" charset="0"/>
                <a:cs typeface="Microsoft Sans Serif" charset="0"/>
              </a:defRPr>
            </a:lvl5pPr>
          </a:lstStyle>
          <a:p>
            <a:pPr lvl="0"/>
            <a:r>
              <a:rPr lang="en-US"/>
              <a:t>Click to edit Master text styles</a:t>
            </a:r>
          </a:p>
        </p:txBody>
      </p:sp>
    </p:spTree>
    <p:extLst>
      <p:ext uri="{BB962C8B-B14F-4D97-AF65-F5344CB8AC3E}">
        <p14:creationId xmlns:p14="http://schemas.microsoft.com/office/powerpoint/2010/main" val="46928994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INGLE + GRAPHIC">
    <p:bg>
      <p:bgPr>
        <a:solidFill>
          <a:schemeClr val="bg1"/>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0" hasCustomPrompt="1"/>
          </p:nvPr>
        </p:nvSpPr>
        <p:spPr>
          <a:xfrm>
            <a:off x="6302645" y="1558182"/>
            <a:ext cx="5279755" cy="4238184"/>
          </a:xfrm>
        </p:spPr>
        <p:txBody>
          <a:bodyPr anchor="ctr" anchorCtr="1">
            <a:noAutofit/>
          </a:bodyPr>
          <a:lstStyle>
            <a:lvl1pPr marL="0" indent="0" algn="ctr">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a:t>
            </a:r>
            <a:br>
              <a:rPr lang="en-US"/>
            </a:br>
            <a:r>
              <a:rPr lang="en-US"/>
              <a:t>or click icon to add</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525" y="5976320"/>
            <a:ext cx="1310449" cy="708932"/>
          </a:xfrm>
          <a:prstGeom prst="rect">
            <a:avLst/>
          </a:prstGeom>
        </p:spPr>
      </p:pic>
      <p:sp>
        <p:nvSpPr>
          <p:cNvPr id="10"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4"/>
          <p:cNvSpPr>
            <a:spLocks noGrp="1"/>
          </p:cNvSpPr>
          <p:nvPr>
            <p:ph type="body" sz="quarter" idx="11"/>
          </p:nvPr>
        </p:nvSpPr>
        <p:spPr>
          <a:xfrm>
            <a:off x="609601" y="1558925"/>
            <a:ext cx="5348817"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32299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
            <a:ext cx="12192000" cy="5348941"/>
          </a:xfrm>
        </p:spPr>
        <p:txBody>
          <a:bodyPr anchor="ctr" anchorCtr="1">
            <a:normAutofit/>
          </a:bodyPr>
          <a:lstStyle>
            <a:lvl1pPr marL="0" indent="0">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a:p>
            <a:endParaRPr lang="en-US"/>
          </a:p>
          <a:p>
            <a:endParaRPr lang="en-US"/>
          </a:p>
          <a:p>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525" y="5976320"/>
            <a:ext cx="1310449" cy="708932"/>
          </a:xfrm>
          <a:prstGeom prst="rect">
            <a:avLst/>
          </a:prstGeom>
        </p:spPr>
      </p:pic>
    </p:spTree>
    <p:extLst>
      <p:ext uri="{BB962C8B-B14F-4D97-AF65-F5344CB8AC3E}">
        <p14:creationId xmlns:p14="http://schemas.microsoft.com/office/powerpoint/2010/main" val="3262681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p:spPr>
        <p:txBody>
          <a:bodyPr anchor="ctr" anchorCtr="1">
            <a:normAutofit/>
          </a:bodyPr>
          <a:lstStyle>
            <a:lvl1pPr marL="0" indent="0">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a:p>
            <a:endParaRPr lang="en-US"/>
          </a:p>
          <a:p>
            <a:endParaRPr lang="en-US"/>
          </a:p>
          <a:p>
            <a:endParaRPr lang="en-US"/>
          </a:p>
        </p:txBody>
      </p:sp>
    </p:spTree>
    <p:extLst>
      <p:ext uri="{BB962C8B-B14F-4D97-AF65-F5344CB8AC3E}">
        <p14:creationId xmlns:p14="http://schemas.microsoft.com/office/powerpoint/2010/main" val="67899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INGLE (No Logo)">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14"/>
          <p:cNvSpPr>
            <a:spLocks noGrp="1"/>
          </p:cNvSpPr>
          <p:nvPr>
            <p:ph type="body" sz="quarter" idx="11"/>
          </p:nvPr>
        </p:nvSpPr>
        <p:spPr>
          <a:xfrm>
            <a:off x="609600" y="1558925"/>
            <a:ext cx="10972800"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864669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TWO COLUMN (No Logo)">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4"/>
          <p:cNvSpPr>
            <a:spLocks noGrp="1"/>
          </p:cNvSpPr>
          <p:nvPr>
            <p:ph type="body" sz="quarter" idx="11"/>
          </p:nvPr>
        </p:nvSpPr>
        <p:spPr>
          <a:xfrm>
            <a:off x="609601" y="1558925"/>
            <a:ext cx="5348817"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p:cNvSpPr>
            <a:spLocks noGrp="1"/>
          </p:cNvSpPr>
          <p:nvPr>
            <p:ph type="body" sz="quarter" idx="12"/>
          </p:nvPr>
        </p:nvSpPr>
        <p:spPr>
          <a:xfrm>
            <a:off x="6233584" y="1558925"/>
            <a:ext cx="5348817"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3297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123C27-EB4D-FF46-A543-C38B4AB68837}"/>
              </a:ext>
            </a:extLst>
          </p:cNvPr>
          <p:cNvSpPr/>
          <p:nvPr userDrawn="1"/>
        </p:nvSpPr>
        <p:spPr>
          <a:xfrm>
            <a:off x="0" y="6354816"/>
            <a:ext cx="12192000" cy="503184"/>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321" y="351679"/>
            <a:ext cx="11249810" cy="872004"/>
          </a:xfrm>
        </p:spPr>
        <p:txBody>
          <a:bodyPr anchor="t">
            <a:normAutofit/>
          </a:bodyPr>
          <a:lstStyle>
            <a:lvl1pPr>
              <a:defRPr sz="3300" b="0"/>
            </a:lvl1pPr>
          </a:lstStyle>
          <a:p>
            <a:r>
              <a:rPr lang="en-US" dirty="0"/>
              <a:t>Click to edit Master title style</a:t>
            </a:r>
          </a:p>
        </p:txBody>
      </p:sp>
      <p:sp>
        <p:nvSpPr>
          <p:cNvPr id="3" name="Content Placeholder 2"/>
          <p:cNvSpPr>
            <a:spLocks noGrp="1"/>
          </p:cNvSpPr>
          <p:nvPr>
            <p:ph idx="1"/>
          </p:nvPr>
        </p:nvSpPr>
        <p:spPr>
          <a:xfrm>
            <a:off x="274321" y="1237130"/>
            <a:ext cx="11249809" cy="4939833"/>
          </a:xfrm>
        </p:spPr>
        <p:txBody>
          <a:bodyPr/>
          <a:lstStyle>
            <a:lvl1pPr>
              <a:lnSpc>
                <a:spcPct val="100000"/>
              </a:lnSpc>
              <a:defRPr sz="24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74321" y="6373511"/>
            <a:ext cx="9941859" cy="365125"/>
          </a:xfrm>
        </p:spPr>
        <p:txBody>
          <a:bodyPr/>
          <a:lstStyle>
            <a:lvl1pPr algn="l">
              <a:defRPr sz="1400"/>
            </a:lvl1pPr>
          </a:lstStyle>
          <a:p>
            <a:r>
              <a:rPr lang="en-US"/>
              <a:t>Footer (citations, source links, etc.)</a:t>
            </a:r>
            <a:endParaRPr lang="en-US" dirty="0"/>
          </a:p>
        </p:txBody>
      </p:sp>
      <p:pic>
        <p:nvPicPr>
          <p:cNvPr id="8" name="Picture 7">
            <a:extLst>
              <a:ext uri="{FF2B5EF4-FFF2-40B4-BE49-F238E27FC236}">
                <a16:creationId xmlns:a16="http://schemas.microsoft.com/office/drawing/2014/main" id="{74614ABC-BF20-544F-A1BD-E285C705BBF8}"/>
              </a:ext>
            </a:extLst>
          </p:cNvPr>
          <p:cNvPicPr>
            <a:picLocks noChangeAspect="1"/>
          </p:cNvPicPr>
          <p:nvPr userDrawn="1"/>
        </p:nvPicPr>
        <p:blipFill>
          <a:blip r:embed="rId2"/>
          <a:stretch>
            <a:fillRect/>
          </a:stretch>
        </p:blipFill>
        <p:spPr>
          <a:xfrm>
            <a:off x="11691258" y="6419176"/>
            <a:ext cx="365126" cy="365126"/>
          </a:xfrm>
          <a:prstGeom prst="rect">
            <a:avLst/>
          </a:prstGeom>
        </p:spPr>
      </p:pic>
    </p:spTree>
    <p:extLst>
      <p:ext uri="{BB962C8B-B14F-4D97-AF65-F5344CB8AC3E}">
        <p14:creationId xmlns:p14="http://schemas.microsoft.com/office/powerpoint/2010/main" val="1120409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INGLE + GRAPHIC (No Logo)">
    <p:bg>
      <p:bgPr>
        <a:solidFill>
          <a:schemeClr val="bg1"/>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0" hasCustomPrompt="1"/>
          </p:nvPr>
        </p:nvSpPr>
        <p:spPr>
          <a:xfrm>
            <a:off x="6302645" y="1558182"/>
            <a:ext cx="5279755" cy="4238184"/>
          </a:xfrm>
        </p:spPr>
        <p:txBody>
          <a:bodyPr anchor="ctr" anchorCtr="1">
            <a:noAutofit/>
          </a:bodyPr>
          <a:lstStyle>
            <a:lvl1pPr marL="0" indent="0" algn="ctr">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a:t>
            </a:r>
            <a:br>
              <a:rPr lang="en-US"/>
            </a:br>
            <a:r>
              <a:rPr lang="en-US"/>
              <a:t>or click icon to add</a:t>
            </a:r>
          </a:p>
        </p:txBody>
      </p:sp>
      <p:sp>
        <p:nvSpPr>
          <p:cNvPr id="10"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4"/>
          <p:cNvSpPr>
            <a:spLocks noGrp="1"/>
          </p:cNvSpPr>
          <p:nvPr>
            <p:ph type="body" sz="quarter" idx="11"/>
          </p:nvPr>
        </p:nvSpPr>
        <p:spPr>
          <a:xfrm>
            <a:off x="609601" y="1558925"/>
            <a:ext cx="5348817"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08081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017679" y="4530428"/>
            <a:ext cx="10126413" cy="730977"/>
          </a:xfrm>
        </p:spPr>
        <p:txBody>
          <a:bodyPr>
            <a:noAutofit/>
          </a:bodyPr>
          <a:lstStyle>
            <a:lvl1pPr marL="0" indent="0" algn="ctr">
              <a:buNone/>
              <a:defRPr sz="2000" b="1" i="0" baseline="0">
                <a:solidFill>
                  <a:srgbClr val="3EA8C3"/>
                </a:solidFill>
                <a:latin typeface="Microsoft Sans Serif" charset="0"/>
                <a:cs typeface="Source Sans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3927" y="1593130"/>
            <a:ext cx="4433868" cy="2532056"/>
          </a:xfrm>
          <a:prstGeom prst="rect">
            <a:avLst/>
          </a:prstGeom>
        </p:spPr>
      </p:pic>
    </p:spTree>
    <p:extLst>
      <p:ext uri="{BB962C8B-B14F-4D97-AF65-F5344CB8AC3E}">
        <p14:creationId xmlns:p14="http://schemas.microsoft.com/office/powerpoint/2010/main" val="21516216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hoto">
    <p:spTree>
      <p:nvGrpSpPr>
        <p:cNvPr id="1" name=""/>
        <p:cNvGrpSpPr/>
        <p:nvPr/>
      </p:nvGrpSpPr>
      <p:grpSpPr>
        <a:xfrm>
          <a:off x="0" y="0"/>
          <a:ext cx="0" cy="0"/>
          <a:chOff x="0" y="0"/>
          <a:chExt cx="0" cy="0"/>
        </a:xfrm>
      </p:grpSpPr>
      <p:sp>
        <p:nvSpPr>
          <p:cNvPr id="2" name="Title 1"/>
          <p:cNvSpPr>
            <a:spLocks noGrp="1"/>
          </p:cNvSpPr>
          <p:nvPr>
            <p:ph type="title"/>
          </p:nvPr>
        </p:nvSpPr>
        <p:spPr>
          <a:xfrm>
            <a:off x="313509" y="270993"/>
            <a:ext cx="7284083" cy="907773"/>
          </a:xfrm>
        </p:spPr>
        <p:txBody>
          <a:bodyPr anchor="t">
            <a:norm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600637" y="1205661"/>
            <a:ext cx="6996955" cy="4953092"/>
          </a:xfrm>
        </p:spPr>
        <p:txBody>
          <a:bodyPr/>
          <a:lstStyle>
            <a:lvl1pPr>
              <a:lnSpc>
                <a:spcPct val="100000"/>
              </a:lnSpc>
              <a:defRPr sz="18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C7BF328B-EDD7-C14E-88EA-C0F44B6B4BED}"/>
              </a:ext>
            </a:extLst>
          </p:cNvPr>
          <p:cNvSpPr>
            <a:spLocks noGrp="1"/>
          </p:cNvSpPr>
          <p:nvPr>
            <p:ph type="pic" sz="quarter" idx="13"/>
          </p:nvPr>
        </p:nvSpPr>
        <p:spPr>
          <a:xfrm>
            <a:off x="8081964" y="0"/>
            <a:ext cx="4110037" cy="6345478"/>
          </a:xfrm>
        </p:spPr>
        <p:txBody>
          <a:bodyPr/>
          <a:lstStyle/>
          <a:p>
            <a:r>
              <a:rPr lang="en-US"/>
              <a:t>Click icon to add picture</a:t>
            </a:r>
          </a:p>
        </p:txBody>
      </p:sp>
      <p:sp>
        <p:nvSpPr>
          <p:cNvPr id="6" name="Rectangle 5">
            <a:extLst>
              <a:ext uri="{FF2B5EF4-FFF2-40B4-BE49-F238E27FC236}">
                <a16:creationId xmlns:a16="http://schemas.microsoft.com/office/drawing/2014/main" id="{B9BA3C5D-3839-1440-A16B-FB9386574934}"/>
              </a:ext>
            </a:extLst>
          </p:cNvPr>
          <p:cNvSpPr/>
          <p:nvPr userDrawn="1"/>
        </p:nvSpPr>
        <p:spPr>
          <a:xfrm>
            <a:off x="0" y="6354816"/>
            <a:ext cx="12192000" cy="503184"/>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9F9D14E8-6ABE-0D47-93A6-4DFAA56AF6DB}"/>
              </a:ext>
            </a:extLst>
          </p:cNvPr>
          <p:cNvSpPr>
            <a:spLocks noGrp="1"/>
          </p:cNvSpPr>
          <p:nvPr>
            <p:ph type="ftr" sz="quarter" idx="11"/>
          </p:nvPr>
        </p:nvSpPr>
        <p:spPr>
          <a:xfrm>
            <a:off x="274321" y="6373511"/>
            <a:ext cx="9941859" cy="365125"/>
          </a:xfrm>
        </p:spPr>
        <p:txBody>
          <a:bodyPr/>
          <a:lstStyle>
            <a:lvl1pPr algn="l">
              <a:defRPr sz="1400"/>
            </a:lvl1pPr>
          </a:lstStyle>
          <a:p>
            <a:r>
              <a:rPr lang="en-US"/>
              <a:t>Footer (citations, source links, etc.)</a:t>
            </a:r>
            <a:endParaRPr lang="en-US" dirty="0"/>
          </a:p>
        </p:txBody>
      </p:sp>
      <p:pic>
        <p:nvPicPr>
          <p:cNvPr id="9" name="Picture 8">
            <a:extLst>
              <a:ext uri="{FF2B5EF4-FFF2-40B4-BE49-F238E27FC236}">
                <a16:creationId xmlns:a16="http://schemas.microsoft.com/office/drawing/2014/main" id="{B702D883-42CC-2742-AFD1-E3A902B01B85}"/>
              </a:ext>
            </a:extLst>
          </p:cNvPr>
          <p:cNvPicPr>
            <a:picLocks noChangeAspect="1"/>
          </p:cNvPicPr>
          <p:nvPr userDrawn="1"/>
        </p:nvPicPr>
        <p:blipFill>
          <a:blip r:embed="rId2"/>
          <a:stretch>
            <a:fillRect/>
          </a:stretch>
        </p:blipFill>
        <p:spPr>
          <a:xfrm>
            <a:off x="11691258" y="6419176"/>
            <a:ext cx="365126" cy="365126"/>
          </a:xfrm>
          <a:prstGeom prst="rect">
            <a:avLst/>
          </a:prstGeom>
        </p:spPr>
      </p:pic>
    </p:spTree>
    <p:extLst>
      <p:ext uri="{BB962C8B-B14F-4D97-AF65-F5344CB8AC3E}">
        <p14:creationId xmlns:p14="http://schemas.microsoft.com/office/powerpoint/2010/main" val="105635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Photo_2">
    <p:spTree>
      <p:nvGrpSpPr>
        <p:cNvPr id="1" name=""/>
        <p:cNvGrpSpPr/>
        <p:nvPr/>
      </p:nvGrpSpPr>
      <p:grpSpPr>
        <a:xfrm>
          <a:off x="0" y="0"/>
          <a:ext cx="0" cy="0"/>
          <a:chOff x="0" y="0"/>
          <a:chExt cx="0" cy="0"/>
        </a:xfrm>
      </p:grpSpPr>
      <p:sp>
        <p:nvSpPr>
          <p:cNvPr id="2" name="Title 1"/>
          <p:cNvSpPr>
            <a:spLocks noGrp="1"/>
          </p:cNvSpPr>
          <p:nvPr>
            <p:ph type="title"/>
          </p:nvPr>
        </p:nvSpPr>
        <p:spPr>
          <a:xfrm>
            <a:off x="4634754" y="278046"/>
            <a:ext cx="6996955" cy="872004"/>
          </a:xfrm>
        </p:spPr>
        <p:txBody>
          <a:bodyPr>
            <a:norm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4634754" y="1163499"/>
            <a:ext cx="6996955" cy="4939833"/>
          </a:xfrm>
        </p:spPr>
        <p:txBody>
          <a:bodyPr/>
          <a:lstStyle>
            <a:lvl1pPr>
              <a:lnSpc>
                <a:spcPct val="100000"/>
              </a:lnSpc>
              <a:defRPr sz="18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634756" y="6294112"/>
            <a:ext cx="6351491" cy="365125"/>
          </a:xfrm>
        </p:spPr>
        <p:txBody>
          <a:bodyPr/>
          <a:lstStyle>
            <a:lvl1pPr algn="l">
              <a:defRPr/>
            </a:lvl1pPr>
          </a:lstStyle>
          <a:p>
            <a:r>
              <a:rPr lang="en-US"/>
              <a:t>Footer (citations, source links, etc.)</a:t>
            </a:r>
            <a:endParaRPr lang="en-US" dirty="0"/>
          </a:p>
        </p:txBody>
      </p:sp>
      <p:sp>
        <p:nvSpPr>
          <p:cNvPr id="7" name="Picture Placeholder 6">
            <a:extLst>
              <a:ext uri="{FF2B5EF4-FFF2-40B4-BE49-F238E27FC236}">
                <a16:creationId xmlns:a16="http://schemas.microsoft.com/office/drawing/2014/main" id="{C7BF328B-EDD7-C14E-88EA-C0F44B6B4BED}"/>
              </a:ext>
            </a:extLst>
          </p:cNvPr>
          <p:cNvSpPr>
            <a:spLocks noGrp="1"/>
          </p:cNvSpPr>
          <p:nvPr>
            <p:ph type="pic" sz="quarter" idx="13"/>
          </p:nvPr>
        </p:nvSpPr>
        <p:spPr>
          <a:xfrm>
            <a:off x="-4481" y="0"/>
            <a:ext cx="4110037"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4801AA92-D77E-5749-B289-58D949EA410A}"/>
              </a:ext>
            </a:extLst>
          </p:cNvPr>
          <p:cNvSpPr>
            <a:spLocks noGrp="1"/>
          </p:cNvSpPr>
          <p:nvPr>
            <p:ph type="sldNum" sz="quarter" idx="12"/>
          </p:nvPr>
        </p:nvSpPr>
        <p:spPr>
          <a:xfrm>
            <a:off x="10986248" y="6302564"/>
            <a:ext cx="645457" cy="365125"/>
          </a:xfrm>
        </p:spPr>
        <p:txBody>
          <a:bodyPr/>
          <a:lstStyle/>
          <a:p>
            <a:fld id="{4D38F0C9-DF72-7A44-9C58-6811E3D29B26}" type="slidenum">
              <a:rPr lang="en-US" smtClean="0"/>
              <a:t>‹#›</a:t>
            </a:fld>
            <a:endParaRPr lang="en-US"/>
          </a:p>
        </p:txBody>
      </p:sp>
    </p:spTree>
    <p:extLst>
      <p:ext uri="{BB962C8B-B14F-4D97-AF65-F5344CB8AC3E}">
        <p14:creationId xmlns:p14="http://schemas.microsoft.com/office/powerpoint/2010/main" val="219267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1104" y="1302356"/>
            <a:ext cx="7473315" cy="1500188"/>
          </a:xfrm>
        </p:spPr>
        <p:txBody>
          <a:bodyPr anchor="b"/>
          <a:lstStyle>
            <a:lvl1pPr>
              <a:defRPr sz="4500"/>
            </a:lvl1pPr>
          </a:lstStyle>
          <a:p>
            <a:r>
              <a:rPr lang="en-US" dirty="0"/>
              <a:t>Section Title</a:t>
            </a:r>
          </a:p>
        </p:txBody>
      </p:sp>
      <p:sp>
        <p:nvSpPr>
          <p:cNvPr id="3" name="Text Placeholder 2"/>
          <p:cNvSpPr>
            <a:spLocks noGrp="1"/>
          </p:cNvSpPr>
          <p:nvPr>
            <p:ph type="body" idx="1" hasCustomPrompt="1"/>
          </p:nvPr>
        </p:nvSpPr>
        <p:spPr>
          <a:xfrm>
            <a:off x="3021104" y="2921984"/>
            <a:ext cx="7473315" cy="906458"/>
          </a:xfrm>
        </p:spPr>
        <p:txBody>
          <a:bodyPr/>
          <a:lstStyle>
            <a:lvl1pPr marL="0" indent="0">
              <a:lnSpc>
                <a:spcPct val="100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Subtitle or Description</a:t>
            </a:r>
          </a:p>
        </p:txBody>
      </p:sp>
      <p:sp>
        <p:nvSpPr>
          <p:cNvPr id="11" name="Picture Placeholder 10">
            <a:extLst>
              <a:ext uri="{FF2B5EF4-FFF2-40B4-BE49-F238E27FC236}">
                <a16:creationId xmlns:a16="http://schemas.microsoft.com/office/drawing/2014/main" id="{9E90D0DA-2693-B14F-9BC7-CEDDC63E2DC9}"/>
              </a:ext>
            </a:extLst>
          </p:cNvPr>
          <p:cNvSpPr>
            <a:spLocks noGrp="1"/>
          </p:cNvSpPr>
          <p:nvPr>
            <p:ph type="pic" sz="quarter" idx="10"/>
          </p:nvPr>
        </p:nvSpPr>
        <p:spPr>
          <a:xfrm>
            <a:off x="-2" y="0"/>
            <a:ext cx="9170899" cy="6858000"/>
          </a:xfrm>
        </p:spPr>
        <p:txBody>
          <a:bodyPr/>
          <a:lstStyle/>
          <a:p>
            <a:r>
              <a:rPr lang="en-US"/>
              <a:t>Click icon to add picture</a:t>
            </a:r>
          </a:p>
        </p:txBody>
      </p:sp>
    </p:spTree>
    <p:extLst>
      <p:ext uri="{BB962C8B-B14F-4D97-AF65-F5344CB8AC3E}">
        <p14:creationId xmlns:p14="http://schemas.microsoft.com/office/powerpoint/2010/main" val="321323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1230638"/>
            <a:ext cx="7473315" cy="1500188"/>
          </a:xfrm>
        </p:spPr>
        <p:txBody>
          <a:bodyPr anchor="b"/>
          <a:lstStyle>
            <a:lvl1pPr>
              <a:defRPr sz="4500"/>
            </a:lvl1pPr>
          </a:lstStyle>
          <a:p>
            <a:r>
              <a:rPr lang="en-US" dirty="0"/>
              <a:t>Section Title</a:t>
            </a:r>
          </a:p>
        </p:txBody>
      </p:sp>
      <p:sp>
        <p:nvSpPr>
          <p:cNvPr id="3" name="Text Placeholder 2"/>
          <p:cNvSpPr>
            <a:spLocks noGrp="1"/>
          </p:cNvSpPr>
          <p:nvPr>
            <p:ph type="body" idx="1" hasCustomPrompt="1"/>
          </p:nvPr>
        </p:nvSpPr>
        <p:spPr>
          <a:xfrm>
            <a:off x="762001" y="2850266"/>
            <a:ext cx="7473315" cy="906458"/>
          </a:xfrm>
        </p:spPr>
        <p:txBody>
          <a:bodyPr/>
          <a:lstStyle>
            <a:lvl1pPr marL="0" indent="0">
              <a:lnSpc>
                <a:spcPct val="100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Subtitle or Description</a:t>
            </a:r>
          </a:p>
        </p:txBody>
      </p:sp>
      <p:sp>
        <p:nvSpPr>
          <p:cNvPr id="11" name="Picture Placeholder 10">
            <a:extLst>
              <a:ext uri="{FF2B5EF4-FFF2-40B4-BE49-F238E27FC236}">
                <a16:creationId xmlns:a16="http://schemas.microsoft.com/office/drawing/2014/main" id="{9E90D0DA-2693-B14F-9BC7-CEDDC63E2DC9}"/>
              </a:ext>
            </a:extLst>
          </p:cNvPr>
          <p:cNvSpPr>
            <a:spLocks noGrp="1"/>
          </p:cNvSpPr>
          <p:nvPr>
            <p:ph type="pic" sz="quarter" idx="10"/>
          </p:nvPr>
        </p:nvSpPr>
        <p:spPr>
          <a:xfrm>
            <a:off x="3020568" y="0"/>
            <a:ext cx="9171432" cy="6858000"/>
          </a:xfrm>
        </p:spPr>
        <p:txBody>
          <a:bodyPr/>
          <a:lstStyle/>
          <a:p>
            <a:r>
              <a:rPr lang="en-US"/>
              <a:t>Click icon to add picture</a:t>
            </a:r>
          </a:p>
        </p:txBody>
      </p:sp>
    </p:spTree>
    <p:extLst>
      <p:ext uri="{BB962C8B-B14F-4D97-AF65-F5344CB8AC3E}">
        <p14:creationId xmlns:p14="http://schemas.microsoft.com/office/powerpoint/2010/main" val="246624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Call-Out, or other Highlight">
    <p:spTree>
      <p:nvGrpSpPr>
        <p:cNvPr id="1" name=""/>
        <p:cNvGrpSpPr/>
        <p:nvPr/>
      </p:nvGrpSpPr>
      <p:grpSpPr>
        <a:xfrm>
          <a:off x="0" y="0"/>
          <a:ext cx="0" cy="0"/>
          <a:chOff x="0" y="0"/>
          <a:chExt cx="0" cy="0"/>
        </a:xfrm>
      </p:grpSpPr>
      <p:sp>
        <p:nvSpPr>
          <p:cNvPr id="2" name="Title 1"/>
          <p:cNvSpPr>
            <a:spLocks noGrp="1"/>
          </p:cNvSpPr>
          <p:nvPr>
            <p:ph type="title"/>
          </p:nvPr>
        </p:nvSpPr>
        <p:spPr>
          <a:xfrm>
            <a:off x="4038600" y="1102658"/>
            <a:ext cx="7315200" cy="1054192"/>
          </a:xfrm>
        </p:spPr>
        <p:txBody>
          <a:bodyPr>
            <a:normAutofit/>
          </a:bodyPr>
          <a:lstStyle>
            <a:lvl1pPr>
              <a:defRPr sz="2400" b="1"/>
            </a:lvl1pPr>
          </a:lstStyle>
          <a:p>
            <a:r>
              <a:rPr lang="en-US"/>
              <a:t>Click to edit Master title style</a:t>
            </a:r>
            <a:endParaRPr lang="en-US" dirty="0"/>
          </a:p>
        </p:txBody>
      </p:sp>
      <p:sp>
        <p:nvSpPr>
          <p:cNvPr id="3" name="Content Placeholder 2"/>
          <p:cNvSpPr>
            <a:spLocks noGrp="1"/>
          </p:cNvSpPr>
          <p:nvPr>
            <p:ph sz="half" idx="1" hasCustomPrompt="1"/>
          </p:nvPr>
        </p:nvSpPr>
        <p:spPr>
          <a:xfrm>
            <a:off x="4038600" y="2242298"/>
            <a:ext cx="7315200" cy="2458855"/>
          </a:xfrm>
        </p:spPr>
        <p:txBody>
          <a:bodyPr>
            <a:normAutofit/>
          </a:bodyPr>
          <a:lstStyle>
            <a:lvl1pPr marL="0" indent="0">
              <a:lnSpc>
                <a:spcPct val="100000"/>
              </a:lnSpc>
              <a:buNone/>
              <a:defRPr sz="2400" b="0" i="0">
                <a:latin typeface="Franklin Gothic Book" panose="020B0503020102020204" pitchFamily="34" charset="0"/>
              </a:defRPr>
            </a:lvl1pPr>
          </a:lstStyle>
          <a:p>
            <a:pPr lvl="0"/>
            <a:r>
              <a:rPr lang="en-US" dirty="0"/>
              <a:t>Quote or call out</a:t>
            </a:r>
          </a:p>
        </p:txBody>
      </p:sp>
      <p:sp>
        <p:nvSpPr>
          <p:cNvPr id="7" name="Slide Number Placeholder 6"/>
          <p:cNvSpPr>
            <a:spLocks noGrp="1"/>
          </p:cNvSpPr>
          <p:nvPr>
            <p:ph type="sldNum" sz="quarter" idx="12"/>
          </p:nvPr>
        </p:nvSpPr>
        <p:spPr>
          <a:xfrm>
            <a:off x="10936941" y="6284636"/>
            <a:ext cx="416859" cy="365125"/>
          </a:xfrm>
        </p:spPr>
        <p:txBody>
          <a:bodyPr/>
          <a:lstStyle/>
          <a:p>
            <a:fld id="{4D38F0C9-DF72-7A44-9C58-6811E3D29B26}" type="slidenum">
              <a:rPr lang="en-US" smtClean="0"/>
              <a:t>‹#›</a:t>
            </a:fld>
            <a:endParaRPr lang="en-US"/>
          </a:p>
        </p:txBody>
      </p:sp>
      <p:sp>
        <p:nvSpPr>
          <p:cNvPr id="11" name="Text Placeholder 10">
            <a:extLst>
              <a:ext uri="{FF2B5EF4-FFF2-40B4-BE49-F238E27FC236}">
                <a16:creationId xmlns:a16="http://schemas.microsoft.com/office/drawing/2014/main" id="{39E514EC-97F0-094C-9E94-1A0FE8955672}"/>
              </a:ext>
            </a:extLst>
          </p:cNvPr>
          <p:cNvSpPr>
            <a:spLocks noGrp="1"/>
          </p:cNvSpPr>
          <p:nvPr>
            <p:ph type="body" sz="quarter" idx="13" hasCustomPrompt="1"/>
          </p:nvPr>
        </p:nvSpPr>
        <p:spPr>
          <a:xfrm>
            <a:off x="4038600" y="4840290"/>
            <a:ext cx="7315200" cy="466725"/>
          </a:xfrm>
        </p:spPr>
        <p:txBody>
          <a:bodyPr>
            <a:normAutofit/>
          </a:bodyPr>
          <a:lstStyle>
            <a:lvl1pPr marL="0" indent="0" algn="l">
              <a:buNone/>
              <a:defRPr sz="1350" b="1">
                <a:solidFill>
                  <a:schemeClr val="tx1">
                    <a:lumMod val="60000"/>
                    <a:lumOff val="40000"/>
                  </a:schemeClr>
                </a:solidFill>
                <a:latin typeface="Georgia" panose="02040502050405020303" pitchFamily="18" charset="0"/>
              </a:defRPr>
            </a:lvl1pPr>
          </a:lstStyle>
          <a:p>
            <a:pPr lvl="0"/>
            <a:r>
              <a:rPr lang="en-US" b="1" dirty="0"/>
              <a:t>Source, Author, etc.</a:t>
            </a:r>
            <a:endParaRPr lang="en-US" dirty="0"/>
          </a:p>
        </p:txBody>
      </p:sp>
    </p:spTree>
    <p:extLst>
      <p:ext uri="{BB962C8B-B14F-4D97-AF65-F5344CB8AC3E}">
        <p14:creationId xmlns:p14="http://schemas.microsoft.com/office/powerpoint/2010/main" val="224252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823912"/>
          </a:xfrm>
        </p:spPr>
        <p:txBody>
          <a:bodyPr>
            <a:normAutofit/>
          </a:bodyPr>
          <a:lstStyle>
            <a:lvl1pPr>
              <a:defRPr sz="2400" b="1"/>
            </a:lvl1pPr>
          </a:lstStyle>
          <a:p>
            <a:r>
              <a:rPr lang="en-US"/>
              <a:t>Click to edit Master title style</a:t>
            </a:r>
            <a:endParaRPr lang="en-US" dirty="0"/>
          </a:p>
        </p:txBody>
      </p:sp>
      <p:sp>
        <p:nvSpPr>
          <p:cNvPr id="3" name="Text Placeholder 2"/>
          <p:cNvSpPr>
            <a:spLocks noGrp="1"/>
          </p:cNvSpPr>
          <p:nvPr>
            <p:ph type="body" idx="1"/>
          </p:nvPr>
        </p:nvSpPr>
        <p:spPr>
          <a:xfrm>
            <a:off x="839789" y="2515815"/>
            <a:ext cx="4955489" cy="801127"/>
          </a:xfrm>
        </p:spPr>
        <p:txBody>
          <a:bodyPr anchor="b"/>
          <a:lstStyle>
            <a:lvl1pPr marL="0" indent="0">
              <a:buNone/>
              <a:defRPr sz="1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3352798"/>
            <a:ext cx="4955489" cy="2940422"/>
          </a:xfrm>
        </p:spPr>
        <p:txBody>
          <a:bodyPr>
            <a:normAutofit/>
          </a:bodyPr>
          <a:lstStyle>
            <a:lvl1pPr>
              <a:defRPr sz="1500"/>
            </a:lvl1pPr>
            <a:lvl2pPr>
              <a:defRPr sz="135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5842" y="2515815"/>
            <a:ext cx="4979895" cy="801127"/>
          </a:xfrm>
        </p:spPr>
        <p:txBody>
          <a:bodyPr anchor="b"/>
          <a:lstStyle>
            <a:lvl1pPr marL="0" indent="0">
              <a:buNone/>
              <a:defRPr sz="1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65842" y="3352798"/>
            <a:ext cx="4979895" cy="2940422"/>
          </a:xfrm>
        </p:spPr>
        <p:txBody>
          <a:bodyPr>
            <a:normAutofit/>
          </a:bodyPr>
          <a:lstStyle>
            <a:lvl1pPr>
              <a:defRPr sz="1500"/>
            </a:lvl1pPr>
            <a:lvl2pPr>
              <a:defRPr sz="135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38200" y="6266706"/>
            <a:ext cx="9865659" cy="365125"/>
          </a:xfrm>
        </p:spPr>
        <p:txBody>
          <a:bodyPr/>
          <a:lstStyle>
            <a:lvl1pPr algn="l">
              <a:defRPr/>
            </a:lvl1pPr>
          </a:lstStyle>
          <a:p>
            <a:endParaRPr lang="en-US"/>
          </a:p>
        </p:txBody>
      </p:sp>
      <p:sp>
        <p:nvSpPr>
          <p:cNvPr id="9" name="Slide Number Placeholder 8"/>
          <p:cNvSpPr>
            <a:spLocks noGrp="1"/>
          </p:cNvSpPr>
          <p:nvPr>
            <p:ph type="sldNum" sz="quarter" idx="12"/>
          </p:nvPr>
        </p:nvSpPr>
        <p:spPr>
          <a:xfrm>
            <a:off x="10847293" y="6266706"/>
            <a:ext cx="506507" cy="365125"/>
          </a:xfrm>
        </p:spPr>
        <p:txBody>
          <a:bodyPr/>
          <a:lstStyle/>
          <a:p>
            <a:fld id="{4D38F0C9-DF72-7A44-9C58-6811E3D29B26}" type="slidenum">
              <a:rPr lang="en-US" smtClean="0"/>
              <a:t>‹#›</a:t>
            </a:fld>
            <a:endParaRPr lang="en-US"/>
          </a:p>
        </p:txBody>
      </p:sp>
      <p:sp>
        <p:nvSpPr>
          <p:cNvPr id="11" name="Picture Placeholder 10">
            <a:extLst>
              <a:ext uri="{FF2B5EF4-FFF2-40B4-BE49-F238E27FC236}">
                <a16:creationId xmlns:a16="http://schemas.microsoft.com/office/drawing/2014/main" id="{A4CC489F-4E13-CD49-9305-DDA840C2D17F}"/>
              </a:ext>
            </a:extLst>
          </p:cNvPr>
          <p:cNvSpPr>
            <a:spLocks noGrp="1"/>
          </p:cNvSpPr>
          <p:nvPr>
            <p:ph type="pic" sz="quarter" idx="13"/>
          </p:nvPr>
        </p:nvSpPr>
        <p:spPr>
          <a:xfrm>
            <a:off x="838201" y="1296424"/>
            <a:ext cx="4957763" cy="1327150"/>
          </a:xfrm>
        </p:spPr>
        <p:txBody>
          <a:bodyPr/>
          <a:lstStyle/>
          <a:p>
            <a:r>
              <a:rPr lang="en-US"/>
              <a:t>Click icon to add picture</a:t>
            </a:r>
          </a:p>
        </p:txBody>
      </p:sp>
      <p:sp>
        <p:nvSpPr>
          <p:cNvPr id="13" name="Picture Placeholder 12">
            <a:extLst>
              <a:ext uri="{FF2B5EF4-FFF2-40B4-BE49-F238E27FC236}">
                <a16:creationId xmlns:a16="http://schemas.microsoft.com/office/drawing/2014/main" id="{DE12823B-3BEF-5F4A-B697-D789D41230DA}"/>
              </a:ext>
            </a:extLst>
          </p:cNvPr>
          <p:cNvSpPr>
            <a:spLocks noGrp="1"/>
          </p:cNvSpPr>
          <p:nvPr>
            <p:ph type="pic" sz="quarter" idx="14"/>
          </p:nvPr>
        </p:nvSpPr>
        <p:spPr>
          <a:xfrm>
            <a:off x="6365875" y="1296424"/>
            <a:ext cx="4986339" cy="1327150"/>
          </a:xfrm>
        </p:spPr>
        <p:txBody>
          <a:bodyPr/>
          <a:lstStyle/>
          <a:p>
            <a:r>
              <a:rPr lang="en-US"/>
              <a:t>Click icon to add picture</a:t>
            </a:r>
          </a:p>
        </p:txBody>
      </p:sp>
    </p:spTree>
    <p:extLst>
      <p:ext uri="{BB962C8B-B14F-4D97-AF65-F5344CB8AC3E}">
        <p14:creationId xmlns:p14="http://schemas.microsoft.com/office/powerpoint/2010/main" val="263154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tint val="75000"/>
                  </a:schemeClr>
                </a:solidFill>
              </a:defRPr>
            </a:lvl1pPr>
          </a:lstStyle>
          <a:p>
            <a:fld id="{1FAB4AC0-E021-0B47-986A-CB0D4F948E71}" type="datetimeFigureOut">
              <a:rPr lang="en-US" smtClean="0"/>
              <a:pPr/>
              <a:t>10/2/20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D38F0C9-DF72-7A44-9C58-6811E3D29B26}" type="slidenum">
              <a:rPr lang="en-US" smtClean="0"/>
              <a:pPr/>
              <a:t>‹#›</a:t>
            </a:fld>
            <a:endParaRPr lang="en-US"/>
          </a:p>
        </p:txBody>
      </p:sp>
    </p:spTree>
    <p:extLst>
      <p:ext uri="{BB962C8B-B14F-4D97-AF65-F5344CB8AC3E}">
        <p14:creationId xmlns:p14="http://schemas.microsoft.com/office/powerpoint/2010/main" val="12110084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64" r:id="rId17"/>
    <p:sldLayoutId id="2147483669" r:id="rId18"/>
    <p:sldLayoutId id="2147483672" r:id="rId19"/>
    <p:sldLayoutId id="2147483670" r:id="rId20"/>
    <p:sldLayoutId id="2147483673" r:id="rId21"/>
    <p:sldLayoutId id="2147483659" r:id="rId22"/>
    <p:sldLayoutId id="2147483663" r:id="rId23"/>
    <p:sldLayoutId id="2147483671" r:id="rId24"/>
    <p:sldLayoutId id="2147483658" r:id="rId25"/>
    <p:sldLayoutId id="2147483657" r:id="rId26"/>
    <p:sldLayoutId id="2147483660" r:id="rId27"/>
    <p:sldLayoutId id="2147483665" r:id="rId28"/>
    <p:sldLayoutId id="2147483666" r:id="rId29"/>
    <p:sldLayoutId id="2147483667" r:id="rId30"/>
    <p:sldLayoutId id="2147483649" r:id="rId31"/>
  </p:sldLayoutIdLst>
  <p:txStyles>
    <p:titleStyle>
      <a:lvl1pPr algn="l" defTabSz="685800" rtl="0" eaLnBrk="1" latinLnBrk="0" hangingPunct="1">
        <a:lnSpc>
          <a:spcPct val="90000"/>
        </a:lnSpc>
        <a:spcBef>
          <a:spcPct val="0"/>
        </a:spcBef>
        <a:buNone/>
        <a:defRPr sz="3300" kern="1200">
          <a:solidFill>
            <a:schemeClr val="accent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bitly.com/" TargetMode="External"/><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developer.twitter.com/en/docs/twitter-for-websites/cards/guides/getting-started" TargetMode="External"/><Relationship Id="rId5" Type="http://schemas.openxmlformats.org/officeDocument/2006/relationships/hyperlink" Target="https://developers.facebook.com/docs/sharing/webmasters/" TargetMode="External"/><Relationship Id="rId10" Type="http://schemas.openxmlformats.org/officeDocument/2006/relationships/image" Target="../media/image30.svg"/><Relationship Id="rId4" Type="http://schemas.openxmlformats.org/officeDocument/2006/relationships/hyperlink" Target="https://help.twitter.com/en/using-twitter/create-a-thread#:~:text=A%20thread%20on%20Twitter%20is,by%20connecting%20multiple%20Tweets%20together." TargetMode="External"/><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92332" y="901004"/>
            <a:ext cx="7836433" cy="1007905"/>
          </a:xfrm>
          <a:prstGeom prst="rect">
            <a:avLst/>
          </a:prstGeom>
        </p:spPr>
        <p:txBody>
          <a:bodyPr wrap="square" anchor="ctr" anchorCtr="0">
            <a:spAutoFit/>
          </a:bodyPr>
          <a:lstStyle>
            <a:lvl1pPr marL="0" indent="0" algn="ctr" defTabSz="502920" rtl="0" eaLnBrk="1" latinLnBrk="0" hangingPunct="1">
              <a:spcBef>
                <a:spcPct val="20000"/>
              </a:spcBef>
              <a:buFont typeface="Arial"/>
              <a:buNone/>
              <a:defRPr sz="2000" b="1" i="0" kern="1200" baseline="0">
                <a:solidFill>
                  <a:srgbClr val="CB3844"/>
                </a:solidFill>
                <a:latin typeface="Microsoft Sans Serif" charset="0"/>
                <a:ea typeface="+mn-ea"/>
                <a:cs typeface="Source Sans Pro"/>
              </a:defRPr>
            </a:lvl1pPr>
            <a:lvl2pPr marL="457200" indent="0" algn="ctr" defTabSz="502920" rtl="0" eaLnBrk="1" latinLnBrk="0" hangingPunct="1">
              <a:spcBef>
                <a:spcPct val="20000"/>
              </a:spcBef>
              <a:buFont typeface="Arial"/>
              <a:buNone/>
              <a:defRPr sz="3080" kern="1200">
                <a:solidFill>
                  <a:schemeClr val="tx1">
                    <a:tint val="75000"/>
                  </a:schemeClr>
                </a:solidFill>
                <a:latin typeface="Source Sans Pro"/>
                <a:ea typeface="+mn-ea"/>
                <a:cs typeface="Source Sans Pro"/>
              </a:defRPr>
            </a:lvl2pPr>
            <a:lvl3pPr marL="914400" indent="0" algn="ctr" defTabSz="502920" rtl="0" eaLnBrk="1" latinLnBrk="0" hangingPunct="1">
              <a:spcBef>
                <a:spcPct val="20000"/>
              </a:spcBef>
              <a:buFont typeface="Arial"/>
              <a:buNone/>
              <a:defRPr sz="2640" kern="1200">
                <a:solidFill>
                  <a:schemeClr val="tx1">
                    <a:tint val="75000"/>
                  </a:schemeClr>
                </a:solidFill>
                <a:latin typeface="Source Sans Pro"/>
                <a:ea typeface="+mn-ea"/>
                <a:cs typeface="Source Sans Pro"/>
              </a:defRPr>
            </a:lvl3pPr>
            <a:lvl4pPr marL="1371600" indent="0" algn="ctr" defTabSz="502920" rtl="0" eaLnBrk="1" latinLnBrk="0" hangingPunct="1">
              <a:spcBef>
                <a:spcPct val="20000"/>
              </a:spcBef>
              <a:buFont typeface="Arial"/>
              <a:buNone/>
              <a:defRPr sz="2200" kern="1200">
                <a:solidFill>
                  <a:schemeClr val="tx1">
                    <a:tint val="75000"/>
                  </a:schemeClr>
                </a:solidFill>
                <a:latin typeface="Source Sans Pro"/>
                <a:ea typeface="+mn-ea"/>
                <a:cs typeface="Source Sans Pro"/>
              </a:defRPr>
            </a:lvl4pPr>
            <a:lvl5pPr marL="1828800" indent="0" algn="ctr" defTabSz="502920" rtl="0" eaLnBrk="1" latinLnBrk="0" hangingPunct="1">
              <a:spcBef>
                <a:spcPct val="20000"/>
              </a:spcBef>
              <a:buFont typeface="Arial"/>
              <a:buNone/>
              <a:defRPr sz="2200" kern="1200">
                <a:solidFill>
                  <a:schemeClr val="tx1">
                    <a:tint val="75000"/>
                  </a:schemeClr>
                </a:solidFill>
                <a:latin typeface="Source Sans Pro"/>
                <a:ea typeface="+mn-ea"/>
                <a:cs typeface="Source Sans Pro"/>
              </a:defRPr>
            </a:lvl5pPr>
            <a:lvl6pPr marL="22860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6pPr>
            <a:lvl7pPr marL="27432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7pPr>
            <a:lvl8pPr marL="32004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8pPr>
            <a:lvl9pPr marL="36576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sz="1400" spc="300" dirty="0">
                <a:solidFill>
                  <a:schemeClr val="accent1"/>
                </a:solidFill>
                <a:latin typeface="+mj-lt"/>
              </a:rPr>
              <a:t>OREGON COMMUNITY SOLAR</a:t>
            </a:r>
          </a:p>
          <a:p>
            <a:pPr algn="l">
              <a:lnSpc>
                <a:spcPct val="150000"/>
              </a:lnSpc>
            </a:pPr>
            <a:r>
              <a:rPr lang="en-US" sz="3000" b="0" dirty="0">
                <a:solidFill>
                  <a:schemeClr val="accent1"/>
                </a:solidFill>
                <a:latin typeface="+mj-lt"/>
              </a:rPr>
              <a:t>Social Media Strategy for Project Managers</a:t>
            </a:r>
          </a:p>
        </p:txBody>
      </p:sp>
      <p:pic>
        <p:nvPicPr>
          <p:cNvPr id="2" name="Picture 2">
            <a:extLst>
              <a:ext uri="{FF2B5EF4-FFF2-40B4-BE49-F238E27FC236}">
                <a16:creationId xmlns:a16="http://schemas.microsoft.com/office/drawing/2014/main" id="{81E79E21-5B2B-4DFF-9632-5544CD858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91" y="2166972"/>
            <a:ext cx="7324804" cy="38327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76EA11A-97BA-7244-ABDA-9299A4CF9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850" y="5169283"/>
            <a:ext cx="1186530" cy="903458"/>
          </a:xfrm>
          <a:prstGeom prst="rect">
            <a:avLst/>
          </a:prstGeom>
        </p:spPr>
      </p:pic>
      <p:pic>
        <p:nvPicPr>
          <p:cNvPr id="17" name="Picture 16">
            <a:extLst>
              <a:ext uri="{FF2B5EF4-FFF2-40B4-BE49-F238E27FC236}">
                <a16:creationId xmlns:a16="http://schemas.microsoft.com/office/drawing/2014/main" id="{40CF3FBA-3BD3-7B4F-A2EB-DB821EB11275}"/>
              </a:ext>
            </a:extLst>
          </p:cNvPr>
          <p:cNvPicPr>
            <a:picLocks noChangeAspect="1"/>
          </p:cNvPicPr>
          <p:nvPr/>
        </p:nvPicPr>
        <p:blipFill>
          <a:blip r:embed="rId5"/>
          <a:stretch>
            <a:fillRect/>
          </a:stretch>
        </p:blipFill>
        <p:spPr>
          <a:xfrm>
            <a:off x="8613577" y="5366817"/>
            <a:ext cx="1337650" cy="466847"/>
          </a:xfrm>
          <a:prstGeom prst="rect">
            <a:avLst/>
          </a:prstGeom>
        </p:spPr>
      </p:pic>
    </p:spTree>
    <p:extLst>
      <p:ext uri="{BB962C8B-B14F-4D97-AF65-F5344CB8AC3E}">
        <p14:creationId xmlns:p14="http://schemas.microsoft.com/office/powerpoint/2010/main" val="154948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89436A2-9587-A34F-BB66-6C474579E3AD}"/>
              </a:ext>
            </a:extLst>
          </p:cNvPr>
          <p:cNvSpPr txBox="1">
            <a:spLocks/>
          </p:cNvSpPr>
          <p:nvPr/>
        </p:nvSpPr>
        <p:spPr>
          <a:xfrm>
            <a:off x="3892728" y="4336869"/>
            <a:ext cx="7471958" cy="1018903"/>
          </a:xfrm>
          <a:prstGeom prst="rect">
            <a:avLst/>
          </a:prstGeom>
          <a:noFill/>
          <a:effectLst/>
        </p:spPr>
        <p:txBody>
          <a:bodyPr vert="horz" lIns="274320" tIns="45720" rIns="91440" bIns="45720" rtlCol="0" anchor="ctr" anchorCtr="0">
            <a:normAutofit/>
          </a:bodyPr>
          <a:lstStyle>
            <a:lvl1pPr marL="7937" indent="0" algn="l" defTabSz="685800" rtl="0" eaLnBrk="1" latinLnBrk="0" hangingPunct="1">
              <a:lnSpc>
                <a:spcPct val="100000"/>
              </a:lnSpc>
              <a:spcBef>
                <a:spcPts val="0"/>
              </a:spcBef>
              <a:buFontTx/>
              <a:buNone/>
              <a:defRPr sz="3500" kern="1200" cap="none" baseline="0">
                <a:solidFill>
                  <a:schemeClr val="accent1"/>
                </a:solidFill>
                <a:latin typeface="+mj-lt"/>
                <a:ea typeface="Microsoft Sans Serif" charset="0"/>
                <a:cs typeface="Microsoft Sans Serif" charset="0"/>
              </a:defRPr>
            </a:lvl1pPr>
            <a:lvl2pPr marL="290512"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2pPr>
            <a:lvl3pPr marL="638175"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3pPr>
            <a:lvl4pPr marL="920750"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4pPr>
            <a:lvl5pPr marL="1203325"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5400" dirty="0"/>
              <a:t>Best Practices</a:t>
            </a:r>
          </a:p>
        </p:txBody>
      </p:sp>
      <p:cxnSp>
        <p:nvCxnSpPr>
          <p:cNvPr id="6" name="Straight Connector 5">
            <a:extLst>
              <a:ext uri="{FF2B5EF4-FFF2-40B4-BE49-F238E27FC236}">
                <a16:creationId xmlns:a16="http://schemas.microsoft.com/office/drawing/2014/main" id="{FBC7D220-A7B1-DF46-A42D-C5627862F912}"/>
              </a:ext>
            </a:extLst>
          </p:cNvPr>
          <p:cNvCxnSpPr>
            <a:cxnSpLocks/>
          </p:cNvCxnSpPr>
          <p:nvPr/>
        </p:nvCxnSpPr>
        <p:spPr>
          <a:xfrm>
            <a:off x="4167048" y="5355772"/>
            <a:ext cx="802495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Social Media Best Practices	</a:t>
            </a:r>
          </a:p>
        </p:txBody>
      </p:sp>
      <p:sp>
        <p:nvSpPr>
          <p:cNvPr id="3" name="Text Placeholder 2"/>
          <p:cNvSpPr>
            <a:spLocks noGrp="1"/>
          </p:cNvSpPr>
          <p:nvPr>
            <p:ph idx="1"/>
          </p:nvPr>
        </p:nvSpPr>
        <p:spPr>
          <a:xfrm>
            <a:off x="1316175" y="1089477"/>
            <a:ext cx="10019211" cy="4939833"/>
          </a:xfrm>
        </p:spPr>
        <p:txBody>
          <a:bodyPr>
            <a:normAutofit/>
          </a:bodyPr>
          <a:lstStyle/>
          <a:p>
            <a:pPr marL="0" indent="0">
              <a:buNone/>
            </a:pPr>
            <a:r>
              <a:rPr lang="en-US" sz="2000" b="1" dirty="0">
                <a:solidFill>
                  <a:schemeClr val="bg2">
                    <a:lumMod val="50000"/>
                  </a:schemeClr>
                </a:solidFill>
              </a:rPr>
              <a:t>Complete your profile.</a:t>
            </a:r>
            <a:br>
              <a:rPr lang="en-US" sz="2000" b="1" dirty="0">
                <a:solidFill>
                  <a:schemeClr val="bg2">
                    <a:lumMod val="50000"/>
                  </a:schemeClr>
                </a:solidFill>
              </a:rPr>
            </a:br>
            <a:r>
              <a:rPr lang="en-US" sz="2000" dirty="0">
                <a:solidFill>
                  <a:schemeClr val="bg2">
                    <a:lumMod val="50000"/>
                  </a:schemeClr>
                </a:solidFill>
              </a:rPr>
              <a:t>Don’t stop after uploading a profile picture (use your logo!) — also make sure to:</a:t>
            </a:r>
          </a:p>
          <a:p>
            <a:pPr lvl="1"/>
            <a:r>
              <a:rPr lang="en-US" sz="1900" dirty="0">
                <a:solidFill>
                  <a:schemeClr val="bg2">
                    <a:lumMod val="50000"/>
                  </a:schemeClr>
                </a:solidFill>
              </a:rPr>
              <a:t>Upload a high-quality cover photo that does not contain text — this is a great place for a photo of an installation</a:t>
            </a:r>
          </a:p>
          <a:p>
            <a:pPr lvl="1"/>
            <a:r>
              <a:rPr lang="en-US" sz="1900" dirty="0">
                <a:solidFill>
                  <a:schemeClr val="bg2">
                    <a:lumMod val="50000"/>
                  </a:schemeClr>
                </a:solidFill>
              </a:rPr>
              <a:t>Include your contact info, including your website and location</a:t>
            </a:r>
          </a:p>
          <a:p>
            <a:pPr lvl="1"/>
            <a:r>
              <a:rPr lang="en-US" sz="1900" dirty="0">
                <a:solidFill>
                  <a:schemeClr val="bg2">
                    <a:lumMod val="50000"/>
                  </a:schemeClr>
                </a:solidFill>
              </a:rPr>
              <a:t>Give a short description in your bio, e.g., “Bringing accessible solar to Corvallis since 2013”</a:t>
            </a:r>
          </a:p>
          <a:p>
            <a:endParaRPr lang="en-US" sz="2000" dirty="0">
              <a:solidFill>
                <a:schemeClr val="bg2">
                  <a:lumMod val="50000"/>
                </a:schemeClr>
              </a:solidFill>
            </a:endParaRPr>
          </a:p>
          <a:p>
            <a:pPr marL="0" indent="0">
              <a:buNone/>
            </a:pPr>
            <a:r>
              <a:rPr lang="en-US" sz="2000" b="1" dirty="0">
                <a:solidFill>
                  <a:schemeClr val="bg2">
                    <a:lumMod val="50000"/>
                  </a:schemeClr>
                </a:solidFill>
              </a:rPr>
              <a:t>Share high-quality photos and video.</a:t>
            </a:r>
            <a:br>
              <a:rPr lang="en-US" sz="2000" b="1" dirty="0">
                <a:solidFill>
                  <a:schemeClr val="bg2">
                    <a:lumMod val="50000"/>
                  </a:schemeClr>
                </a:solidFill>
              </a:rPr>
            </a:br>
            <a:r>
              <a:rPr lang="en-US" sz="2000" dirty="0">
                <a:solidFill>
                  <a:schemeClr val="bg2">
                    <a:lumMod val="50000"/>
                  </a:schemeClr>
                </a:solidFill>
              </a:rPr>
              <a:t>This is the best way to attract the attention in a busy feed.</a:t>
            </a:r>
          </a:p>
          <a:p>
            <a:endParaRPr lang="en-US" sz="2000" b="1" dirty="0">
              <a:solidFill>
                <a:schemeClr val="bg2">
                  <a:lumMod val="50000"/>
                </a:schemeClr>
              </a:solidFill>
            </a:endParaRPr>
          </a:p>
          <a:p>
            <a:pPr marL="0" indent="0">
              <a:buNone/>
            </a:pPr>
            <a:r>
              <a:rPr lang="en-US" sz="2000" b="1" dirty="0">
                <a:solidFill>
                  <a:schemeClr val="bg2">
                    <a:lumMod val="50000"/>
                  </a:schemeClr>
                </a:solidFill>
              </a:rPr>
              <a:t>Photos perform best.</a:t>
            </a:r>
            <a:br>
              <a:rPr lang="en-US" sz="2000" b="1" dirty="0">
                <a:solidFill>
                  <a:schemeClr val="bg2">
                    <a:lumMod val="50000"/>
                  </a:schemeClr>
                </a:solidFill>
              </a:rPr>
            </a:br>
            <a:r>
              <a:rPr lang="en-US" sz="2000" dirty="0">
                <a:solidFill>
                  <a:schemeClr val="bg2">
                    <a:lumMod val="50000"/>
                  </a:schemeClr>
                </a:solidFill>
              </a:rPr>
              <a:t>Posts with pictures do better than videos, status updates and links, so be sure to share your story through visuals</a:t>
            </a:r>
          </a:p>
        </p:txBody>
      </p:sp>
      <p:sp>
        <p:nvSpPr>
          <p:cNvPr id="5" name="Oval 4">
            <a:extLst>
              <a:ext uri="{FF2B5EF4-FFF2-40B4-BE49-F238E27FC236}">
                <a16:creationId xmlns:a16="http://schemas.microsoft.com/office/drawing/2014/main" id="{4F24DF81-E9ED-EB48-AB31-4C85E0949A0F}"/>
              </a:ext>
            </a:extLst>
          </p:cNvPr>
          <p:cNvSpPr/>
          <p:nvPr/>
        </p:nvSpPr>
        <p:spPr>
          <a:xfrm>
            <a:off x="470155" y="1160617"/>
            <a:ext cx="749550" cy="74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A16341-93B5-3445-B2E9-09281F02F37F}"/>
              </a:ext>
            </a:extLst>
          </p:cNvPr>
          <p:cNvSpPr/>
          <p:nvPr/>
        </p:nvSpPr>
        <p:spPr>
          <a:xfrm>
            <a:off x="470155" y="3478198"/>
            <a:ext cx="749550" cy="74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DBF7351-D83E-534D-811B-68D02934D059}"/>
              </a:ext>
            </a:extLst>
          </p:cNvPr>
          <p:cNvSpPr/>
          <p:nvPr/>
        </p:nvSpPr>
        <p:spPr>
          <a:xfrm>
            <a:off x="470155" y="4711610"/>
            <a:ext cx="749550" cy="74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8BFD168E-C3CE-D54E-9AF3-0CCD7CBCFC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6760" y="1299395"/>
            <a:ext cx="471994" cy="471994"/>
          </a:xfrm>
          <a:prstGeom prst="rect">
            <a:avLst/>
          </a:prstGeom>
        </p:spPr>
      </p:pic>
      <p:pic>
        <p:nvPicPr>
          <p:cNvPr id="9" name="Graphic 8">
            <a:extLst>
              <a:ext uri="{FF2B5EF4-FFF2-40B4-BE49-F238E27FC236}">
                <a16:creationId xmlns:a16="http://schemas.microsoft.com/office/drawing/2014/main" id="{ADA878DB-E59F-AD49-BBCC-7252164D5B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390" y="3651964"/>
            <a:ext cx="274430" cy="382538"/>
          </a:xfrm>
          <a:prstGeom prst="rect">
            <a:avLst/>
          </a:prstGeom>
        </p:spPr>
      </p:pic>
      <p:grpSp>
        <p:nvGrpSpPr>
          <p:cNvPr id="13" name="Group 12">
            <a:extLst>
              <a:ext uri="{FF2B5EF4-FFF2-40B4-BE49-F238E27FC236}">
                <a16:creationId xmlns:a16="http://schemas.microsoft.com/office/drawing/2014/main" id="{C72428BB-7B34-EC49-B803-FC2241B7A37C}"/>
              </a:ext>
            </a:extLst>
          </p:cNvPr>
          <p:cNvGrpSpPr/>
          <p:nvPr/>
        </p:nvGrpSpPr>
        <p:grpSpPr>
          <a:xfrm>
            <a:off x="651163" y="4865345"/>
            <a:ext cx="383188" cy="354388"/>
            <a:chOff x="538046" y="4954176"/>
            <a:chExt cx="526296" cy="486739"/>
          </a:xfrm>
        </p:grpSpPr>
        <p:sp>
          <p:nvSpPr>
            <p:cNvPr id="10" name="Rounded Rectangle 9">
              <a:extLst>
                <a:ext uri="{FF2B5EF4-FFF2-40B4-BE49-F238E27FC236}">
                  <a16:creationId xmlns:a16="http://schemas.microsoft.com/office/drawing/2014/main" id="{3BEE872A-4BEE-E041-96CA-F368E199A33C}"/>
                </a:ext>
              </a:extLst>
            </p:cNvPr>
            <p:cNvSpPr/>
            <p:nvPr/>
          </p:nvSpPr>
          <p:spPr>
            <a:xfrm>
              <a:off x="538046" y="5025708"/>
              <a:ext cx="526296" cy="41520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96AF991-9947-DC41-BCD8-D24402F48AEF}"/>
                </a:ext>
              </a:extLst>
            </p:cNvPr>
            <p:cNvSpPr/>
            <p:nvPr/>
          </p:nvSpPr>
          <p:spPr>
            <a:xfrm>
              <a:off x="673969" y="5106086"/>
              <a:ext cx="254450" cy="2544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extLst>
                <a:ext uri="{FF2B5EF4-FFF2-40B4-BE49-F238E27FC236}">
                  <a16:creationId xmlns:a16="http://schemas.microsoft.com/office/drawing/2014/main" id="{DBE803C0-B57A-7045-A6A7-80EF828C705A}"/>
                </a:ext>
              </a:extLst>
            </p:cNvPr>
            <p:cNvSpPr/>
            <p:nvPr/>
          </p:nvSpPr>
          <p:spPr>
            <a:xfrm>
              <a:off x="578800" y="4954176"/>
              <a:ext cx="141366" cy="7153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883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Best Practices	</a:t>
            </a:r>
          </a:p>
        </p:txBody>
      </p:sp>
      <p:sp>
        <p:nvSpPr>
          <p:cNvPr id="3" name="Text Placeholder 2"/>
          <p:cNvSpPr>
            <a:spLocks noGrp="1"/>
          </p:cNvSpPr>
          <p:nvPr>
            <p:ph idx="1"/>
          </p:nvPr>
        </p:nvSpPr>
        <p:spPr>
          <a:xfrm>
            <a:off x="1302327" y="1237130"/>
            <a:ext cx="10221803" cy="4939833"/>
          </a:xfrm>
        </p:spPr>
        <p:txBody>
          <a:bodyPr>
            <a:normAutofit/>
          </a:bodyPr>
          <a:lstStyle/>
          <a:p>
            <a:pPr marL="0" indent="0">
              <a:buNone/>
            </a:pPr>
            <a:r>
              <a:rPr lang="en-US" sz="2000" b="1" dirty="0">
                <a:solidFill>
                  <a:schemeClr val="bg2">
                    <a:lumMod val="50000"/>
                  </a:schemeClr>
                </a:solidFill>
              </a:rPr>
              <a:t>Upload videos directly.</a:t>
            </a:r>
            <a:br>
              <a:rPr lang="en-US" sz="2000" b="1" dirty="0">
                <a:solidFill>
                  <a:schemeClr val="bg2">
                    <a:lumMod val="50000"/>
                  </a:schemeClr>
                </a:solidFill>
              </a:rPr>
            </a:br>
            <a:r>
              <a:rPr lang="en-US" sz="2000" dirty="0">
                <a:solidFill>
                  <a:schemeClr val="bg2">
                    <a:lumMod val="50000"/>
                  </a:schemeClr>
                </a:solidFill>
              </a:rPr>
              <a:t>This will allow your followers to preview and watch your video without navigating to YouTube.</a:t>
            </a:r>
          </a:p>
          <a:p>
            <a:endParaRPr lang="en-US" sz="2000" dirty="0">
              <a:solidFill>
                <a:schemeClr val="bg2">
                  <a:lumMod val="50000"/>
                </a:schemeClr>
              </a:solidFill>
            </a:endParaRPr>
          </a:p>
          <a:p>
            <a:pPr marL="0" indent="0">
              <a:buNone/>
            </a:pPr>
            <a:r>
              <a:rPr lang="en-US" sz="2000" b="1" dirty="0">
                <a:solidFill>
                  <a:schemeClr val="bg2">
                    <a:lumMod val="50000"/>
                  </a:schemeClr>
                </a:solidFill>
              </a:rPr>
              <a:t>Tag your partners.</a:t>
            </a:r>
            <a:br>
              <a:rPr lang="en-US" sz="2000" b="1" dirty="0">
                <a:solidFill>
                  <a:schemeClr val="bg2">
                    <a:lumMod val="50000"/>
                  </a:schemeClr>
                </a:solidFill>
              </a:rPr>
            </a:br>
            <a:r>
              <a:rPr lang="en-US" sz="2000" dirty="0">
                <a:solidFill>
                  <a:schemeClr val="bg2">
                    <a:lumMod val="50000"/>
                  </a:schemeClr>
                </a:solidFill>
              </a:rPr>
              <a:t>This helps increase engagement and discoverability, and can expose your organization to new audiences.</a:t>
            </a:r>
          </a:p>
          <a:p>
            <a:endParaRPr lang="en-US" sz="2000" dirty="0">
              <a:solidFill>
                <a:schemeClr val="bg2">
                  <a:lumMod val="50000"/>
                </a:schemeClr>
              </a:solidFill>
            </a:endParaRPr>
          </a:p>
          <a:p>
            <a:pPr marL="0" indent="0">
              <a:buNone/>
            </a:pPr>
            <a:r>
              <a:rPr lang="en-US" sz="2000" b="1" dirty="0">
                <a:solidFill>
                  <a:schemeClr val="bg2">
                    <a:lumMod val="50000"/>
                  </a:schemeClr>
                </a:solidFill>
              </a:rPr>
              <a:t>Provide thought leadership commentary.</a:t>
            </a:r>
            <a:br>
              <a:rPr lang="en-US" sz="2000" b="1" dirty="0">
                <a:solidFill>
                  <a:schemeClr val="bg2">
                    <a:lumMod val="50000"/>
                  </a:schemeClr>
                </a:solidFill>
              </a:rPr>
            </a:br>
            <a:r>
              <a:rPr lang="en-US" sz="2000" dirty="0">
                <a:solidFill>
                  <a:schemeClr val="bg2">
                    <a:lumMod val="50000"/>
                  </a:schemeClr>
                </a:solidFill>
              </a:rPr>
              <a:t>Sharing why a topic is important to you creates credibility and trust with your followers.</a:t>
            </a:r>
          </a:p>
          <a:p>
            <a:endParaRPr lang="en-US" sz="2000" dirty="0">
              <a:solidFill>
                <a:schemeClr val="bg2">
                  <a:lumMod val="50000"/>
                </a:schemeClr>
              </a:solidFill>
            </a:endParaRPr>
          </a:p>
          <a:p>
            <a:pPr marL="0" indent="0">
              <a:buNone/>
            </a:pPr>
            <a:r>
              <a:rPr lang="en-US" sz="2000" b="1" dirty="0">
                <a:solidFill>
                  <a:schemeClr val="bg2">
                    <a:lumMod val="50000"/>
                  </a:schemeClr>
                </a:solidFill>
              </a:rPr>
              <a:t>Use short paragraphs.</a:t>
            </a:r>
            <a:br>
              <a:rPr lang="en-US" sz="2000" b="1" dirty="0">
                <a:solidFill>
                  <a:schemeClr val="bg2">
                    <a:lumMod val="50000"/>
                  </a:schemeClr>
                </a:solidFill>
              </a:rPr>
            </a:br>
            <a:r>
              <a:rPr lang="en-US" sz="2000" dirty="0">
                <a:solidFill>
                  <a:schemeClr val="bg2">
                    <a:lumMod val="50000"/>
                  </a:schemeClr>
                </a:solidFill>
              </a:rPr>
              <a:t>Breaking longer text into sentences and brief paragraphs makes copy easier to read quickly.</a:t>
            </a:r>
          </a:p>
          <a:p>
            <a:endParaRPr lang="en-US" sz="2000" dirty="0">
              <a:solidFill>
                <a:schemeClr val="bg2">
                  <a:lumMod val="50000"/>
                </a:schemeClr>
              </a:solidFill>
            </a:endParaRPr>
          </a:p>
        </p:txBody>
      </p:sp>
      <p:sp>
        <p:nvSpPr>
          <p:cNvPr id="5" name="Oval 4">
            <a:extLst>
              <a:ext uri="{FF2B5EF4-FFF2-40B4-BE49-F238E27FC236}">
                <a16:creationId xmlns:a16="http://schemas.microsoft.com/office/drawing/2014/main" id="{6B05DE53-CFA0-944E-A645-F5EEE1937054}"/>
              </a:ext>
            </a:extLst>
          </p:cNvPr>
          <p:cNvSpPr/>
          <p:nvPr/>
        </p:nvSpPr>
        <p:spPr>
          <a:xfrm>
            <a:off x="470155" y="3769147"/>
            <a:ext cx="749550" cy="74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BD82ABE-CF88-2C49-BEBF-66674F31EDF7}"/>
              </a:ext>
            </a:extLst>
          </p:cNvPr>
          <p:cNvSpPr/>
          <p:nvPr/>
        </p:nvSpPr>
        <p:spPr>
          <a:xfrm>
            <a:off x="469705" y="1250914"/>
            <a:ext cx="749550" cy="74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8288C58-15B6-B64B-87C3-D093F981E9F2}"/>
              </a:ext>
            </a:extLst>
          </p:cNvPr>
          <p:cNvSpPr/>
          <p:nvPr/>
        </p:nvSpPr>
        <p:spPr>
          <a:xfrm>
            <a:off x="469705" y="2410235"/>
            <a:ext cx="749550" cy="74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US" sz="4000" dirty="0">
                <a:latin typeface="+mj-lt"/>
              </a:rPr>
              <a:t>@</a:t>
            </a:r>
          </a:p>
        </p:txBody>
      </p:sp>
      <p:sp>
        <p:nvSpPr>
          <p:cNvPr id="8" name="Oval 7">
            <a:extLst>
              <a:ext uri="{FF2B5EF4-FFF2-40B4-BE49-F238E27FC236}">
                <a16:creationId xmlns:a16="http://schemas.microsoft.com/office/drawing/2014/main" id="{E0CB45D6-537C-954C-9D89-95E4877FD5AA}"/>
              </a:ext>
            </a:extLst>
          </p:cNvPr>
          <p:cNvSpPr/>
          <p:nvPr/>
        </p:nvSpPr>
        <p:spPr>
          <a:xfrm>
            <a:off x="470155" y="4874690"/>
            <a:ext cx="749550" cy="74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081A8BCF-BC26-2544-A747-97F8226E04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907" y="1429008"/>
            <a:ext cx="437145" cy="334287"/>
          </a:xfrm>
          <a:prstGeom prst="rect">
            <a:avLst/>
          </a:prstGeom>
        </p:spPr>
      </p:pic>
      <p:pic>
        <p:nvPicPr>
          <p:cNvPr id="13" name="Graphic 12">
            <a:extLst>
              <a:ext uri="{FF2B5EF4-FFF2-40B4-BE49-F238E27FC236}">
                <a16:creationId xmlns:a16="http://schemas.microsoft.com/office/drawing/2014/main" id="{2C3A81AD-B6A7-F644-868F-8F5A752DF5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907" y="3955004"/>
            <a:ext cx="418917" cy="409175"/>
          </a:xfrm>
          <a:prstGeom prst="rect">
            <a:avLst/>
          </a:prstGeom>
        </p:spPr>
      </p:pic>
      <p:grpSp>
        <p:nvGrpSpPr>
          <p:cNvPr id="18" name="Group 17">
            <a:extLst>
              <a:ext uri="{FF2B5EF4-FFF2-40B4-BE49-F238E27FC236}">
                <a16:creationId xmlns:a16="http://schemas.microsoft.com/office/drawing/2014/main" id="{0028AB1A-1653-8D4D-A1D7-07DAD45FD664}"/>
              </a:ext>
            </a:extLst>
          </p:cNvPr>
          <p:cNvGrpSpPr/>
          <p:nvPr/>
        </p:nvGrpSpPr>
        <p:grpSpPr>
          <a:xfrm>
            <a:off x="702847" y="5112753"/>
            <a:ext cx="283264" cy="258735"/>
            <a:chOff x="675649" y="5150224"/>
            <a:chExt cx="369175" cy="268942"/>
          </a:xfrm>
        </p:grpSpPr>
        <p:cxnSp>
          <p:nvCxnSpPr>
            <p:cNvPr id="15" name="Straight Connector 14">
              <a:extLst>
                <a:ext uri="{FF2B5EF4-FFF2-40B4-BE49-F238E27FC236}">
                  <a16:creationId xmlns:a16="http://schemas.microsoft.com/office/drawing/2014/main" id="{11A092A6-3474-5B4B-AC6B-9AD0D4791C20}"/>
                </a:ext>
              </a:extLst>
            </p:cNvPr>
            <p:cNvCxnSpPr/>
            <p:nvPr/>
          </p:nvCxnSpPr>
          <p:spPr>
            <a:xfrm>
              <a:off x="675649" y="5150224"/>
              <a:ext cx="369175"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3839419-5F27-A743-8A95-96DD83ECA281}"/>
                </a:ext>
              </a:extLst>
            </p:cNvPr>
            <p:cNvCxnSpPr/>
            <p:nvPr/>
          </p:nvCxnSpPr>
          <p:spPr>
            <a:xfrm>
              <a:off x="675649" y="5284695"/>
              <a:ext cx="369175"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2545B4B-445D-7D42-8160-54E04D27F163}"/>
                </a:ext>
              </a:extLst>
            </p:cNvPr>
            <p:cNvCxnSpPr/>
            <p:nvPr/>
          </p:nvCxnSpPr>
          <p:spPr>
            <a:xfrm>
              <a:off x="675649" y="5419166"/>
              <a:ext cx="369175"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72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Best Practices	</a:t>
            </a:r>
          </a:p>
        </p:txBody>
      </p:sp>
      <p:sp>
        <p:nvSpPr>
          <p:cNvPr id="3" name="Text Placeholder 2"/>
          <p:cNvSpPr>
            <a:spLocks noGrp="1"/>
          </p:cNvSpPr>
          <p:nvPr>
            <p:ph idx="1"/>
          </p:nvPr>
        </p:nvSpPr>
        <p:spPr>
          <a:xfrm>
            <a:off x="1335742" y="1219201"/>
            <a:ext cx="10152530" cy="4939833"/>
          </a:xfrm>
        </p:spPr>
        <p:txBody>
          <a:bodyPr>
            <a:normAutofit lnSpcReduction="10000"/>
          </a:bodyPr>
          <a:lstStyle/>
          <a:p>
            <a:pPr marL="0" indent="0">
              <a:buNone/>
            </a:pPr>
            <a:r>
              <a:rPr lang="en-US" sz="2000" b="1" dirty="0">
                <a:solidFill>
                  <a:schemeClr val="bg2">
                    <a:lumMod val="50000"/>
                  </a:schemeClr>
                </a:solidFill>
              </a:rPr>
              <a:t>Shorten long URLs.</a:t>
            </a:r>
            <a:br>
              <a:rPr lang="en-US" sz="2000" b="1" dirty="0">
                <a:solidFill>
                  <a:schemeClr val="bg2">
                    <a:lumMod val="50000"/>
                  </a:schemeClr>
                </a:solidFill>
              </a:rPr>
            </a:br>
            <a:r>
              <a:rPr lang="en-US" sz="2000" dirty="0">
                <a:solidFill>
                  <a:schemeClr val="bg2">
                    <a:lumMod val="50000"/>
                  </a:schemeClr>
                </a:solidFill>
              </a:rPr>
              <a:t>Use </a:t>
            </a:r>
            <a:r>
              <a:rPr lang="en-US" sz="2000" dirty="0" err="1">
                <a:solidFill>
                  <a:schemeClr val="bg2">
                    <a:lumMod val="50000"/>
                  </a:schemeClr>
                </a:solidFill>
              </a:rPr>
              <a:t>Bit.ly</a:t>
            </a:r>
            <a:r>
              <a:rPr lang="en-US" sz="2000" dirty="0">
                <a:solidFill>
                  <a:schemeClr val="bg2">
                    <a:lumMod val="50000"/>
                  </a:schemeClr>
                </a:solidFill>
              </a:rPr>
              <a:t> to create tidy links if you’re sharing a long and unsightly URL: </a:t>
            </a:r>
            <a:r>
              <a:rPr lang="en-US" sz="2000" dirty="0">
                <a:solidFill>
                  <a:schemeClr val="bg2">
                    <a:lumMod val="50000"/>
                  </a:schemeClr>
                </a:solidFill>
                <a:hlinkClick r:id="rId3"/>
              </a:rPr>
              <a:t>https://bitly.com/</a:t>
            </a:r>
            <a:endParaRPr lang="en-US" sz="2000" dirty="0">
              <a:solidFill>
                <a:schemeClr val="bg2">
                  <a:lumMod val="50000"/>
                </a:schemeClr>
              </a:solidFill>
            </a:endParaRPr>
          </a:p>
          <a:p>
            <a:endParaRPr lang="en-US" sz="2000" dirty="0">
              <a:solidFill>
                <a:schemeClr val="bg2">
                  <a:lumMod val="50000"/>
                </a:schemeClr>
              </a:solidFill>
            </a:endParaRPr>
          </a:p>
          <a:p>
            <a:pPr marL="0" indent="0">
              <a:buNone/>
            </a:pPr>
            <a:r>
              <a:rPr lang="en-US" sz="2000" b="1" dirty="0">
                <a:solidFill>
                  <a:schemeClr val="bg2">
                    <a:lumMod val="50000"/>
                  </a:schemeClr>
                </a:solidFill>
              </a:rPr>
              <a:t>Speak in the first person.</a:t>
            </a:r>
            <a:br>
              <a:rPr lang="en-US" sz="2000" dirty="0">
                <a:solidFill>
                  <a:schemeClr val="bg2">
                    <a:lumMod val="50000"/>
                  </a:schemeClr>
                </a:solidFill>
              </a:rPr>
            </a:br>
            <a:r>
              <a:rPr lang="en-US" sz="2000" dirty="0">
                <a:solidFill>
                  <a:schemeClr val="bg2">
                    <a:lumMod val="50000"/>
                  </a:schemeClr>
                </a:solidFill>
              </a:rPr>
              <a:t>Use language like “we” and “our” to humanize your message and make it more accessible to your audience.</a:t>
            </a:r>
          </a:p>
          <a:p>
            <a:endParaRPr lang="en-US" sz="2000" dirty="0">
              <a:solidFill>
                <a:schemeClr val="bg2">
                  <a:lumMod val="50000"/>
                </a:schemeClr>
              </a:solidFill>
            </a:endParaRPr>
          </a:p>
          <a:p>
            <a:pPr marL="0" indent="0">
              <a:buNone/>
            </a:pPr>
            <a:r>
              <a:rPr lang="en-US" sz="2000" b="1" dirty="0">
                <a:solidFill>
                  <a:schemeClr val="bg2">
                    <a:lumMod val="50000"/>
                  </a:schemeClr>
                </a:solidFill>
              </a:rPr>
              <a:t>Use threads.</a:t>
            </a:r>
            <a:br>
              <a:rPr lang="en-US" sz="2000" b="1" dirty="0">
                <a:solidFill>
                  <a:schemeClr val="bg2">
                    <a:lumMod val="50000"/>
                  </a:schemeClr>
                </a:solidFill>
              </a:rPr>
            </a:br>
            <a:r>
              <a:rPr lang="en-US" sz="2000" dirty="0">
                <a:solidFill>
                  <a:schemeClr val="bg2">
                    <a:lumMod val="50000"/>
                  </a:schemeClr>
                </a:solidFill>
              </a:rPr>
              <a:t>Don’t be afraid to share long messages on Twitter. Just use the </a:t>
            </a:r>
            <a:r>
              <a:rPr lang="en-US" sz="2000" dirty="0">
                <a:solidFill>
                  <a:schemeClr val="bg2">
                    <a:lumMod val="50000"/>
                  </a:schemeClr>
                </a:solidFill>
                <a:hlinkClick r:id="rId4"/>
              </a:rPr>
              <a:t>tweet thread function</a:t>
            </a:r>
            <a:r>
              <a:rPr lang="en-US" sz="2000" dirty="0">
                <a:solidFill>
                  <a:schemeClr val="bg2">
                    <a:lumMod val="50000"/>
                  </a:schemeClr>
                </a:solidFill>
              </a:rPr>
              <a:t> to break up your post into small, digestible chunks.</a:t>
            </a:r>
          </a:p>
          <a:p>
            <a:endParaRPr lang="en-US" sz="2000" b="1" dirty="0">
              <a:solidFill>
                <a:schemeClr val="bg2">
                  <a:lumMod val="50000"/>
                </a:schemeClr>
              </a:solidFill>
            </a:endParaRPr>
          </a:p>
          <a:p>
            <a:pPr marL="0" indent="0">
              <a:buNone/>
            </a:pPr>
            <a:r>
              <a:rPr lang="en-US" sz="2000" b="1" dirty="0">
                <a:solidFill>
                  <a:schemeClr val="bg2">
                    <a:lumMod val="50000"/>
                  </a:schemeClr>
                </a:solidFill>
              </a:rPr>
              <a:t>Optimize your metadata.</a:t>
            </a:r>
            <a:br>
              <a:rPr lang="en-US" sz="2000" b="1" dirty="0">
                <a:solidFill>
                  <a:schemeClr val="bg2">
                    <a:lumMod val="50000"/>
                  </a:schemeClr>
                </a:solidFill>
              </a:rPr>
            </a:br>
            <a:r>
              <a:rPr lang="en-US" sz="2000" dirty="0">
                <a:solidFill>
                  <a:schemeClr val="bg2">
                    <a:lumMod val="50000"/>
                  </a:schemeClr>
                </a:solidFill>
              </a:rPr>
              <a:t>If you have access to your website’s code, add </a:t>
            </a:r>
            <a:r>
              <a:rPr lang="en-US" sz="2000" dirty="0">
                <a:solidFill>
                  <a:schemeClr val="bg2">
                    <a:lumMod val="50000"/>
                  </a:schemeClr>
                </a:solidFill>
                <a:hlinkClick r:id="rId5"/>
              </a:rPr>
              <a:t>Facebook</a:t>
            </a:r>
            <a:r>
              <a:rPr lang="en-US" sz="2000" dirty="0">
                <a:solidFill>
                  <a:schemeClr val="bg2">
                    <a:lumMod val="50000"/>
                  </a:schemeClr>
                </a:solidFill>
              </a:rPr>
              <a:t> and </a:t>
            </a:r>
            <a:r>
              <a:rPr lang="en-US" sz="2000" dirty="0">
                <a:solidFill>
                  <a:schemeClr val="bg2">
                    <a:lumMod val="50000"/>
                  </a:schemeClr>
                </a:solidFill>
                <a:hlinkClick r:id="rId6"/>
              </a:rPr>
              <a:t>Twitter</a:t>
            </a:r>
            <a:r>
              <a:rPr lang="en-US" sz="2000" dirty="0">
                <a:solidFill>
                  <a:schemeClr val="bg2">
                    <a:lumMod val="50000"/>
                  </a:schemeClr>
                </a:solidFill>
              </a:rPr>
              <a:t> metadata to improve its appearance when shared on social.</a:t>
            </a:r>
            <a:endParaRPr lang="en-US" sz="2000" b="1" dirty="0">
              <a:solidFill>
                <a:schemeClr val="bg2">
                  <a:lumMod val="50000"/>
                </a:schemeClr>
              </a:solidFill>
            </a:endParaRPr>
          </a:p>
        </p:txBody>
      </p:sp>
      <p:sp>
        <p:nvSpPr>
          <p:cNvPr id="5" name="Oval 4">
            <a:extLst>
              <a:ext uri="{FF2B5EF4-FFF2-40B4-BE49-F238E27FC236}">
                <a16:creationId xmlns:a16="http://schemas.microsoft.com/office/drawing/2014/main" id="{6679E582-1DF3-6141-8D0B-CE885E4EE757}"/>
              </a:ext>
            </a:extLst>
          </p:cNvPr>
          <p:cNvSpPr/>
          <p:nvPr/>
        </p:nvSpPr>
        <p:spPr>
          <a:xfrm>
            <a:off x="469705" y="3602819"/>
            <a:ext cx="749550" cy="74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42EDC83-7705-9A40-954E-A898A3401D6A}"/>
              </a:ext>
            </a:extLst>
          </p:cNvPr>
          <p:cNvSpPr/>
          <p:nvPr/>
        </p:nvSpPr>
        <p:spPr>
          <a:xfrm>
            <a:off x="469705" y="2305675"/>
            <a:ext cx="749550" cy="74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3F40639-B4F4-254F-A71E-0B868C9A8978}"/>
              </a:ext>
            </a:extLst>
          </p:cNvPr>
          <p:cNvSpPr/>
          <p:nvPr/>
        </p:nvSpPr>
        <p:spPr>
          <a:xfrm>
            <a:off x="469705" y="4857534"/>
            <a:ext cx="749550" cy="74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031C86-B991-FD4E-9BE8-FAFA4CE16E76}"/>
              </a:ext>
            </a:extLst>
          </p:cNvPr>
          <p:cNvSpPr/>
          <p:nvPr/>
        </p:nvSpPr>
        <p:spPr>
          <a:xfrm>
            <a:off x="469705" y="1213895"/>
            <a:ext cx="749550" cy="74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18288" bIns="45720" rtlCol="0" anchor="ctr"/>
          <a:lstStyle/>
          <a:p>
            <a:pPr algn="ctr"/>
            <a:r>
              <a:rPr lang="en-US" sz="2400" b="1" spc="-300" dirty="0">
                <a:latin typeface="Arial Black" panose="020B0604020202020204" pitchFamily="34" charset="0"/>
                <a:cs typeface="Arial Black" panose="020B0604020202020204" pitchFamily="34" charset="0"/>
              </a:rPr>
              <a:t>: / / </a:t>
            </a:r>
            <a:endParaRPr lang="en-US" sz="4400" b="1" spc="-300" dirty="0">
              <a:latin typeface="Arial Black" panose="020B0604020202020204" pitchFamily="34" charset="0"/>
              <a:cs typeface="Arial Black" panose="020B0604020202020204" pitchFamily="34" charset="0"/>
            </a:endParaRPr>
          </a:p>
        </p:txBody>
      </p:sp>
      <p:pic>
        <p:nvPicPr>
          <p:cNvPr id="9" name="Graphic 8">
            <a:extLst>
              <a:ext uri="{FF2B5EF4-FFF2-40B4-BE49-F238E27FC236}">
                <a16:creationId xmlns:a16="http://schemas.microsoft.com/office/drawing/2014/main" id="{FDA2EA5F-5572-454F-9935-3DEA8F3CE44B}"/>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44326"/>
          <a:stretch/>
        </p:blipFill>
        <p:spPr>
          <a:xfrm>
            <a:off x="691020" y="2417302"/>
            <a:ext cx="309645" cy="442680"/>
          </a:xfrm>
          <a:prstGeom prst="rect">
            <a:avLst/>
          </a:prstGeom>
        </p:spPr>
      </p:pic>
      <p:grpSp>
        <p:nvGrpSpPr>
          <p:cNvPr id="15" name="Group 14">
            <a:extLst>
              <a:ext uri="{FF2B5EF4-FFF2-40B4-BE49-F238E27FC236}">
                <a16:creationId xmlns:a16="http://schemas.microsoft.com/office/drawing/2014/main" id="{EBB6D4D5-6393-7044-84C5-F83FDF7FD27D}"/>
              </a:ext>
            </a:extLst>
          </p:cNvPr>
          <p:cNvGrpSpPr/>
          <p:nvPr/>
        </p:nvGrpSpPr>
        <p:grpSpPr>
          <a:xfrm>
            <a:off x="784259" y="3716487"/>
            <a:ext cx="120440" cy="492081"/>
            <a:chOff x="784259" y="3642362"/>
            <a:chExt cx="120440" cy="492081"/>
          </a:xfrm>
        </p:grpSpPr>
        <p:sp>
          <p:nvSpPr>
            <p:cNvPr id="10" name="Oval 9">
              <a:extLst>
                <a:ext uri="{FF2B5EF4-FFF2-40B4-BE49-F238E27FC236}">
                  <a16:creationId xmlns:a16="http://schemas.microsoft.com/office/drawing/2014/main" id="{8FB8B6B9-DB99-414D-8CA1-7ADF0913930E}"/>
                </a:ext>
              </a:extLst>
            </p:cNvPr>
            <p:cNvSpPr/>
            <p:nvPr/>
          </p:nvSpPr>
          <p:spPr>
            <a:xfrm>
              <a:off x="784260" y="3642362"/>
              <a:ext cx="120439" cy="1204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C636346-1C62-0743-9D96-C58E0CB742E7}"/>
                </a:ext>
              </a:extLst>
            </p:cNvPr>
            <p:cNvSpPr/>
            <p:nvPr/>
          </p:nvSpPr>
          <p:spPr>
            <a:xfrm>
              <a:off x="784259" y="4014004"/>
              <a:ext cx="120439" cy="1204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0BD1C00-CB48-994A-87A2-C92CB3AA832B}"/>
                </a:ext>
              </a:extLst>
            </p:cNvPr>
            <p:cNvCxnSpPr>
              <a:cxnSpLocks/>
              <a:stCxn id="10" idx="0"/>
              <a:endCxn id="11" idx="0"/>
            </p:cNvCxnSpPr>
            <p:nvPr/>
          </p:nvCxnSpPr>
          <p:spPr>
            <a:xfrm flipH="1">
              <a:off x="844479" y="3642362"/>
              <a:ext cx="1" cy="371642"/>
            </a:xfrm>
            <a:prstGeom prst="straightConnector1">
              <a:avLst/>
            </a:prstGeom>
            <a:ln w="34925">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grpSp>
      <p:pic>
        <p:nvPicPr>
          <p:cNvPr id="17" name="Graphic 16" descr="Network">
            <a:extLst>
              <a:ext uri="{FF2B5EF4-FFF2-40B4-BE49-F238E27FC236}">
                <a16:creationId xmlns:a16="http://schemas.microsoft.com/office/drawing/2014/main" id="{38FA80B7-C69D-DA45-8875-252E4F3E19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2757" y="4938690"/>
            <a:ext cx="523441" cy="523441"/>
          </a:xfrm>
          <a:prstGeom prst="rect">
            <a:avLst/>
          </a:prstGeom>
        </p:spPr>
      </p:pic>
    </p:spTree>
    <p:extLst>
      <p:ext uri="{BB962C8B-B14F-4D97-AF65-F5344CB8AC3E}">
        <p14:creationId xmlns:p14="http://schemas.microsoft.com/office/powerpoint/2010/main" val="1799588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a:t>Boost Top-Performing Posts</a:t>
            </a:r>
          </a:p>
        </p:txBody>
      </p:sp>
      <p:sp>
        <p:nvSpPr>
          <p:cNvPr id="10" name="Text Placeholder 2">
            <a:extLst>
              <a:ext uri="{FF2B5EF4-FFF2-40B4-BE49-F238E27FC236}">
                <a16:creationId xmlns:a16="http://schemas.microsoft.com/office/drawing/2014/main" id="{F192AD29-9603-4628-BA0C-F86A98B83B56}"/>
              </a:ext>
            </a:extLst>
          </p:cNvPr>
          <p:cNvSpPr>
            <a:spLocks noGrp="1"/>
          </p:cNvSpPr>
          <p:nvPr>
            <p:ph idx="1"/>
          </p:nvPr>
        </p:nvSpPr>
        <p:spPr>
          <a:xfrm>
            <a:off x="274322" y="1237130"/>
            <a:ext cx="6877592" cy="4939833"/>
          </a:xfrm>
        </p:spPr>
        <p:txBody>
          <a:bodyPr>
            <a:normAutofit/>
          </a:bodyPr>
          <a:lstStyle/>
          <a:p>
            <a:pPr marL="7937" indent="0">
              <a:spcAft>
                <a:spcPts val="1200"/>
              </a:spcAft>
              <a:buNone/>
            </a:pPr>
            <a:r>
              <a:rPr lang="en-US" sz="2000" dirty="0"/>
              <a:t>If you notice that one of your Facebook posts is doing particularly well — earning more likes, comments and shares than normal — consider boosting it to reach more people.</a:t>
            </a:r>
          </a:p>
          <a:p>
            <a:pPr marL="7937" indent="0">
              <a:spcAft>
                <a:spcPts val="1200"/>
              </a:spcAft>
              <a:buNone/>
            </a:pPr>
            <a:r>
              <a:rPr lang="en-US" sz="2000" dirty="0"/>
              <a:t>Boosting a post involves paying to amplify its reach. You choose whom to target, with the default being people who like your page. Reach new people by choosing your own audience, being sure to target users near you that have an interest in topics like solar energy and sustainability. You can then choose your budget and schedule, starting at $1/day. Finding the best value can vary, but often $15/day for 3 days is a cost-effective way of spreading your message.</a:t>
            </a:r>
          </a:p>
        </p:txBody>
      </p:sp>
      <p:pic>
        <p:nvPicPr>
          <p:cNvPr id="4" name="Picture 3">
            <a:extLst>
              <a:ext uri="{FF2B5EF4-FFF2-40B4-BE49-F238E27FC236}">
                <a16:creationId xmlns:a16="http://schemas.microsoft.com/office/drawing/2014/main" id="{D7CED1AB-8A7D-49FD-9316-EAB7CDE764CB}"/>
              </a:ext>
            </a:extLst>
          </p:cNvPr>
          <p:cNvPicPr>
            <a:picLocks noChangeAspect="1"/>
          </p:cNvPicPr>
          <p:nvPr/>
        </p:nvPicPr>
        <p:blipFill>
          <a:blip r:embed="rId3"/>
          <a:stretch>
            <a:fillRect/>
          </a:stretch>
        </p:blipFill>
        <p:spPr>
          <a:xfrm>
            <a:off x="7632803" y="1364369"/>
            <a:ext cx="4154243" cy="3383783"/>
          </a:xfrm>
          <a:prstGeom prst="rect">
            <a:avLst/>
          </a:prstGeom>
          <a:ln>
            <a:noFill/>
          </a:ln>
          <a:effectLst>
            <a:outerShdw blurRad="152400" dist="38100" dir="2700000" algn="tl" rotWithShape="0">
              <a:srgbClr val="333333">
                <a:alpha val="35000"/>
              </a:srgbClr>
            </a:outerShdw>
          </a:effectLst>
        </p:spPr>
      </p:pic>
    </p:spTree>
    <p:extLst>
      <p:ext uri="{BB962C8B-B14F-4D97-AF65-F5344CB8AC3E}">
        <p14:creationId xmlns:p14="http://schemas.microsoft.com/office/powerpoint/2010/main" val="143453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a:t>Leverage Partners and Similar Organizations</a:t>
            </a:r>
          </a:p>
        </p:txBody>
      </p:sp>
      <p:sp>
        <p:nvSpPr>
          <p:cNvPr id="10" name="Text Placeholder 2">
            <a:extLst>
              <a:ext uri="{FF2B5EF4-FFF2-40B4-BE49-F238E27FC236}">
                <a16:creationId xmlns:a16="http://schemas.microsoft.com/office/drawing/2014/main" id="{F192AD29-9603-4628-BA0C-F86A98B83B56}"/>
              </a:ext>
            </a:extLst>
          </p:cNvPr>
          <p:cNvSpPr>
            <a:spLocks noGrp="1"/>
          </p:cNvSpPr>
          <p:nvPr>
            <p:ph idx="1"/>
          </p:nvPr>
        </p:nvSpPr>
        <p:spPr>
          <a:xfrm>
            <a:off x="372296" y="1237130"/>
            <a:ext cx="8445135" cy="4939833"/>
          </a:xfrm>
        </p:spPr>
        <p:txBody>
          <a:bodyPr/>
          <a:lstStyle/>
          <a:p>
            <a:pPr marL="7937" indent="0">
              <a:spcAft>
                <a:spcPts val="1200"/>
              </a:spcAft>
              <a:buNone/>
            </a:pPr>
            <a:r>
              <a:rPr lang="en-US" sz="2000" dirty="0"/>
              <a:t>When you’re sharing stories, news, photos or videos, don’t forget to tag and engage partner organizations so they can help boost your message.</a:t>
            </a:r>
          </a:p>
          <a:p>
            <a:pPr>
              <a:spcAft>
                <a:spcPts val="1200"/>
              </a:spcAft>
            </a:pPr>
            <a:r>
              <a:rPr lang="en-US" sz="2000" dirty="0"/>
              <a:t>Retweet and share relevant content (articles, videos, infographics, etc.)</a:t>
            </a:r>
          </a:p>
          <a:p>
            <a:pPr>
              <a:spcAft>
                <a:spcPts val="1200"/>
              </a:spcAft>
            </a:pPr>
            <a:r>
              <a:rPr lang="en-US" sz="2000" dirty="0"/>
              <a:t>Participate in conversations on social media using quote tweets, replies and shares</a:t>
            </a:r>
          </a:p>
          <a:p>
            <a:pPr>
              <a:spcAft>
                <a:spcPts val="1200"/>
              </a:spcAft>
            </a:pPr>
            <a:r>
              <a:rPr lang="en-US" sz="2000" dirty="0"/>
              <a:t>Share trending information that’s relevant to your audience </a:t>
            </a:r>
          </a:p>
          <a:p>
            <a:pPr marL="7937" indent="0">
              <a:spcAft>
                <a:spcPts val="1200"/>
              </a:spcAft>
              <a:buNone/>
            </a:pPr>
            <a:r>
              <a:rPr lang="en-US" sz="2000" dirty="0"/>
              <a:t>You should also be sure to keep an eye on what your partners organizations are sharing to see what’s working for them. This is a great way to discover new opportunities for engagement.</a:t>
            </a:r>
          </a:p>
          <a:p>
            <a:pPr marL="7937" indent="0">
              <a:spcAft>
                <a:spcPts val="1200"/>
              </a:spcAft>
              <a:buNone/>
            </a:pPr>
            <a:endParaRPr lang="en-US" sz="1900" dirty="0"/>
          </a:p>
        </p:txBody>
      </p:sp>
      <p:sp>
        <p:nvSpPr>
          <p:cNvPr id="4" name="Rectangle 3">
            <a:extLst>
              <a:ext uri="{FF2B5EF4-FFF2-40B4-BE49-F238E27FC236}">
                <a16:creationId xmlns:a16="http://schemas.microsoft.com/office/drawing/2014/main" id="{532C39CC-B6B0-9940-99D7-BF4DDE13D2E4}"/>
              </a:ext>
            </a:extLst>
          </p:cNvPr>
          <p:cNvSpPr/>
          <p:nvPr/>
        </p:nvSpPr>
        <p:spPr>
          <a:xfrm>
            <a:off x="9614263" y="-1"/>
            <a:ext cx="2577737" cy="6348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Share">
            <a:extLst>
              <a:ext uri="{FF2B5EF4-FFF2-40B4-BE49-F238E27FC236}">
                <a16:creationId xmlns:a16="http://schemas.microsoft.com/office/drawing/2014/main" id="{E9D1B2E5-E7D6-854C-B754-B8CF23A008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03720" y="2438401"/>
            <a:ext cx="1271424" cy="1271424"/>
          </a:xfrm>
          <a:prstGeom prst="rect">
            <a:avLst/>
          </a:prstGeom>
        </p:spPr>
      </p:pic>
    </p:spTree>
    <p:extLst>
      <p:ext uri="{BB962C8B-B14F-4D97-AF65-F5344CB8AC3E}">
        <p14:creationId xmlns:p14="http://schemas.microsoft.com/office/powerpoint/2010/main" val="384115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a:t>Optimize Your Website</a:t>
            </a:r>
          </a:p>
        </p:txBody>
      </p:sp>
      <p:sp>
        <p:nvSpPr>
          <p:cNvPr id="10" name="Text Placeholder 2">
            <a:extLst>
              <a:ext uri="{FF2B5EF4-FFF2-40B4-BE49-F238E27FC236}">
                <a16:creationId xmlns:a16="http://schemas.microsoft.com/office/drawing/2014/main" id="{F192AD29-9603-4628-BA0C-F86A98B83B56}"/>
              </a:ext>
            </a:extLst>
          </p:cNvPr>
          <p:cNvSpPr>
            <a:spLocks noGrp="1"/>
          </p:cNvSpPr>
          <p:nvPr>
            <p:ph idx="1"/>
          </p:nvPr>
        </p:nvSpPr>
        <p:spPr>
          <a:xfrm>
            <a:off x="388622" y="1124750"/>
            <a:ext cx="4558936" cy="4253973"/>
          </a:xfrm>
        </p:spPr>
        <p:txBody>
          <a:bodyPr>
            <a:normAutofit/>
          </a:bodyPr>
          <a:lstStyle/>
          <a:p>
            <a:pPr marL="7937" indent="0">
              <a:spcAft>
                <a:spcPts val="1200"/>
              </a:spcAft>
              <a:buNone/>
            </a:pPr>
            <a:r>
              <a:rPr lang="en-US" sz="2000" dirty="0"/>
              <a:t>One of social media’s primary functions is as a lead generator for potential subscribers. Many of your social posts will direct users to your website to learn more about your project’s pricing and timeline.</a:t>
            </a:r>
          </a:p>
          <a:p>
            <a:pPr marL="7937" indent="0">
              <a:spcAft>
                <a:spcPts val="1200"/>
              </a:spcAft>
              <a:buNone/>
            </a:pPr>
            <a:r>
              <a:rPr lang="en-US" sz="2000" dirty="0"/>
              <a:t>It’s important to make sure they can easily find good, clear and compelling information once they’re on your site.</a:t>
            </a:r>
          </a:p>
        </p:txBody>
      </p:sp>
      <p:sp>
        <p:nvSpPr>
          <p:cNvPr id="3" name="Rectangle 2">
            <a:extLst>
              <a:ext uri="{FF2B5EF4-FFF2-40B4-BE49-F238E27FC236}">
                <a16:creationId xmlns:a16="http://schemas.microsoft.com/office/drawing/2014/main" id="{8C3434DE-EE11-4C43-8116-CCD1A3961B38}"/>
              </a:ext>
            </a:extLst>
          </p:cNvPr>
          <p:cNvSpPr/>
          <p:nvPr/>
        </p:nvSpPr>
        <p:spPr>
          <a:xfrm>
            <a:off x="5428131" y="1179410"/>
            <a:ext cx="6096000" cy="4452501"/>
          </a:xfrm>
          <a:prstGeom prst="rect">
            <a:avLst/>
          </a:prstGeom>
        </p:spPr>
        <p:txBody>
          <a:bodyPr wrap="square">
            <a:spAutoFit/>
          </a:bodyPr>
          <a:lstStyle/>
          <a:p>
            <a:pPr marL="7937" indent="0">
              <a:spcAft>
                <a:spcPts val="1200"/>
              </a:spcAft>
              <a:buNone/>
            </a:pPr>
            <a:r>
              <a:rPr lang="en-US" sz="2000" dirty="0"/>
              <a:t>Include webpages that describe:</a:t>
            </a:r>
          </a:p>
          <a:p>
            <a:pPr marL="285750" indent="-285750">
              <a:spcAft>
                <a:spcPts val="800"/>
              </a:spcAft>
              <a:buFont typeface="Arial" panose="020B0604020202020204" pitchFamily="34" charset="0"/>
              <a:buChar char="•"/>
            </a:pPr>
            <a:r>
              <a:rPr lang="en-US" sz="2000" dirty="0">
                <a:latin typeface="+mj-lt"/>
              </a:rPr>
              <a:t>How it works</a:t>
            </a:r>
          </a:p>
          <a:p>
            <a:pPr marL="285750" indent="-285750">
              <a:spcAft>
                <a:spcPts val="800"/>
              </a:spcAft>
              <a:buFont typeface="Arial" panose="020B0604020202020204" pitchFamily="34" charset="0"/>
              <a:buChar char="•"/>
            </a:pPr>
            <a:r>
              <a:rPr lang="en-US" sz="2000" dirty="0">
                <a:latin typeface="+mj-lt"/>
              </a:rPr>
              <a:t>A pricing breakdown. </a:t>
            </a:r>
            <a:r>
              <a:rPr lang="en-US" sz="2000" dirty="0"/>
              <a:t>Consider including an example scenario — this can help set expectations and embolden interested users to proceed with the signup process</a:t>
            </a:r>
          </a:p>
          <a:p>
            <a:pPr marL="285750" indent="-285750">
              <a:spcAft>
                <a:spcPts val="800"/>
              </a:spcAft>
              <a:buFont typeface="Arial" panose="020B0604020202020204" pitchFamily="34" charset="0"/>
              <a:buChar char="•"/>
            </a:pPr>
            <a:r>
              <a:rPr lang="en-US" sz="2000" dirty="0"/>
              <a:t>A dedicated </a:t>
            </a:r>
            <a:r>
              <a:rPr lang="en-US" sz="2000" dirty="0">
                <a:latin typeface="+mj-lt"/>
              </a:rPr>
              <a:t>signup page</a:t>
            </a:r>
          </a:p>
          <a:p>
            <a:pPr marL="285750" indent="-285750">
              <a:spcAft>
                <a:spcPts val="800"/>
              </a:spcAft>
              <a:buFont typeface="Arial" panose="020B0604020202020204" pitchFamily="34" charset="0"/>
              <a:buChar char="•"/>
            </a:pPr>
            <a:r>
              <a:rPr lang="en-US" sz="2000" dirty="0"/>
              <a:t>An </a:t>
            </a:r>
            <a:r>
              <a:rPr lang="en-US" sz="2000" dirty="0">
                <a:latin typeface="+mj-lt"/>
              </a:rPr>
              <a:t>about page </a:t>
            </a:r>
            <a:r>
              <a:rPr lang="en-US" sz="2000" dirty="0"/>
              <a:t>that tells your story and grounds you in the community</a:t>
            </a:r>
          </a:p>
          <a:p>
            <a:pPr marL="285750" indent="-285750">
              <a:spcAft>
                <a:spcPts val="800"/>
              </a:spcAft>
              <a:buFont typeface="Arial" panose="020B0604020202020204" pitchFamily="34" charset="0"/>
              <a:buChar char="•"/>
            </a:pPr>
            <a:r>
              <a:rPr lang="en-US" sz="2000" dirty="0">
                <a:latin typeface="+mj-lt"/>
              </a:rPr>
              <a:t>Contact information </a:t>
            </a:r>
            <a:r>
              <a:rPr lang="en-US" sz="2000" dirty="0"/>
              <a:t>or a form inviting questions and inquiries</a:t>
            </a:r>
          </a:p>
          <a:p>
            <a:pPr marL="285750" indent="-285750">
              <a:spcAft>
                <a:spcPts val="800"/>
              </a:spcAft>
              <a:buFont typeface="Arial" panose="020B0604020202020204" pitchFamily="34" charset="0"/>
              <a:buChar char="•"/>
            </a:pPr>
            <a:r>
              <a:rPr lang="en-US" sz="2000" dirty="0">
                <a:latin typeface="+mj-lt"/>
              </a:rPr>
              <a:t>FAQs</a:t>
            </a:r>
            <a:endParaRPr lang="en-US" sz="1900" dirty="0">
              <a:latin typeface="+mj-lt"/>
            </a:endParaRPr>
          </a:p>
        </p:txBody>
      </p:sp>
    </p:spTree>
    <p:extLst>
      <p:ext uri="{BB962C8B-B14F-4D97-AF65-F5344CB8AC3E}">
        <p14:creationId xmlns:p14="http://schemas.microsoft.com/office/powerpoint/2010/main" val="415343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C8CD9-D310-43A2-B125-9DCF6DE977B5}"/>
              </a:ext>
            </a:extLst>
          </p:cNvPr>
          <p:cNvSpPr>
            <a:spLocks noGrp="1"/>
          </p:cNvSpPr>
          <p:nvPr>
            <p:ph type="title"/>
          </p:nvPr>
        </p:nvSpPr>
        <p:spPr/>
        <p:txBody>
          <a:bodyPr/>
          <a:lstStyle/>
          <a:p>
            <a:r>
              <a:rPr lang="en-US"/>
              <a:t>Facebook</a:t>
            </a:r>
          </a:p>
        </p:txBody>
      </p:sp>
      <p:sp>
        <p:nvSpPr>
          <p:cNvPr id="4" name="Text Placeholder 3">
            <a:extLst>
              <a:ext uri="{FF2B5EF4-FFF2-40B4-BE49-F238E27FC236}">
                <a16:creationId xmlns:a16="http://schemas.microsoft.com/office/drawing/2014/main" id="{23F1FC6F-591E-4C96-970D-E13A9A39E7C5}"/>
              </a:ext>
            </a:extLst>
          </p:cNvPr>
          <p:cNvSpPr>
            <a:spLocks noGrp="1"/>
          </p:cNvSpPr>
          <p:nvPr>
            <p:ph idx="1"/>
          </p:nvPr>
        </p:nvSpPr>
        <p:spPr>
          <a:xfrm>
            <a:off x="306980" y="1237131"/>
            <a:ext cx="8853349" cy="4314584"/>
          </a:xfrm>
        </p:spPr>
        <p:txBody>
          <a:bodyPr/>
          <a:lstStyle/>
          <a:p>
            <a:pPr>
              <a:spcBef>
                <a:spcPts val="1800"/>
              </a:spcBef>
            </a:pPr>
            <a:r>
              <a:rPr lang="en-US" dirty="0"/>
              <a:t>Best posting times:  9 a.m. on Monday, Tuesday and Wednesday</a:t>
            </a:r>
          </a:p>
          <a:p>
            <a:pPr>
              <a:spcBef>
                <a:spcPts val="1800"/>
              </a:spcBef>
            </a:pPr>
            <a:r>
              <a:rPr lang="en-US" dirty="0"/>
              <a:t>Keep your content mix fresh.</a:t>
            </a:r>
          </a:p>
          <a:p>
            <a:pPr lvl="1"/>
            <a:r>
              <a:rPr lang="en-US" sz="2000" dirty="0"/>
              <a:t>Helps prevent followers from feeling oversaturated with one topic</a:t>
            </a:r>
          </a:p>
          <a:p>
            <a:pPr>
              <a:spcBef>
                <a:spcPts val="1800"/>
              </a:spcBef>
            </a:pPr>
            <a:r>
              <a:rPr lang="en-US" dirty="0"/>
              <a:t>High-quality content = more engagement </a:t>
            </a:r>
          </a:p>
          <a:p>
            <a:pPr lvl="1"/>
            <a:r>
              <a:rPr lang="en-US" sz="2000" dirty="0"/>
              <a:t>Facebook’s algorithm prioritizes content with “meaningful interactions.” </a:t>
            </a:r>
          </a:p>
          <a:p>
            <a:pPr lvl="1"/>
            <a:r>
              <a:rPr lang="en-US" sz="2000" dirty="0"/>
              <a:t>High-quality posts ensure it will be seen in users’ feed.</a:t>
            </a:r>
          </a:p>
          <a:p>
            <a:pPr>
              <a:spcBef>
                <a:spcPts val="1800"/>
              </a:spcBef>
            </a:pPr>
            <a:r>
              <a:rPr lang="en-US" dirty="0"/>
              <a:t>Include calls-to-action at the end of promotional posts to encourage people to take action, attend an event or share</a:t>
            </a:r>
          </a:p>
        </p:txBody>
      </p:sp>
      <p:sp>
        <p:nvSpPr>
          <p:cNvPr id="6" name="Rectangle 5">
            <a:extLst>
              <a:ext uri="{FF2B5EF4-FFF2-40B4-BE49-F238E27FC236}">
                <a16:creationId xmlns:a16="http://schemas.microsoft.com/office/drawing/2014/main" id="{534FF25B-8B99-CB46-9D2B-D5A5CD8B7385}"/>
              </a:ext>
            </a:extLst>
          </p:cNvPr>
          <p:cNvSpPr/>
          <p:nvPr/>
        </p:nvSpPr>
        <p:spPr>
          <a:xfrm>
            <a:off x="9614263" y="-1"/>
            <a:ext cx="2577737" cy="6348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acebook-white - Facebook White Icon Png 2018 Clipart ...">
            <a:extLst>
              <a:ext uri="{FF2B5EF4-FFF2-40B4-BE49-F238E27FC236}">
                <a16:creationId xmlns:a16="http://schemas.microsoft.com/office/drawing/2014/main" id="{0ABF16A2-EC4F-3444-8F4B-7FFFE9070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458" y="2477166"/>
            <a:ext cx="1297002" cy="129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31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F82D-D826-4314-B316-3777F6F64A48}"/>
              </a:ext>
            </a:extLst>
          </p:cNvPr>
          <p:cNvSpPr>
            <a:spLocks noGrp="1"/>
          </p:cNvSpPr>
          <p:nvPr>
            <p:ph type="title"/>
          </p:nvPr>
        </p:nvSpPr>
        <p:spPr/>
        <p:txBody>
          <a:bodyPr>
            <a:normAutofit/>
          </a:bodyPr>
          <a:lstStyle/>
          <a:p>
            <a:r>
              <a:rPr lang="en-US"/>
              <a:t>Twitter</a:t>
            </a:r>
          </a:p>
        </p:txBody>
      </p:sp>
      <p:sp>
        <p:nvSpPr>
          <p:cNvPr id="3" name="Text Placeholder 2">
            <a:extLst>
              <a:ext uri="{FF2B5EF4-FFF2-40B4-BE49-F238E27FC236}">
                <a16:creationId xmlns:a16="http://schemas.microsoft.com/office/drawing/2014/main" id="{06572832-01E6-4862-9A95-2F2D194B8C4F}"/>
              </a:ext>
            </a:extLst>
          </p:cNvPr>
          <p:cNvSpPr>
            <a:spLocks noGrp="1"/>
          </p:cNvSpPr>
          <p:nvPr>
            <p:ph idx="1"/>
          </p:nvPr>
        </p:nvSpPr>
        <p:spPr>
          <a:xfrm>
            <a:off x="274321" y="1237130"/>
            <a:ext cx="9277893" cy="4939833"/>
          </a:xfrm>
        </p:spPr>
        <p:txBody>
          <a:bodyPr/>
          <a:lstStyle/>
          <a:p>
            <a:pPr>
              <a:spcBef>
                <a:spcPts val="1800"/>
              </a:spcBef>
            </a:pPr>
            <a:r>
              <a:rPr lang="en-US" dirty="0"/>
              <a:t>Best posting times:  Between 9 and 11 a.m., Monday through Friday</a:t>
            </a:r>
            <a:endParaRPr lang="en-US" sz="2200" dirty="0"/>
          </a:p>
          <a:p>
            <a:pPr>
              <a:spcBef>
                <a:spcPts val="1800"/>
              </a:spcBef>
            </a:pPr>
            <a:r>
              <a:rPr lang="en-US" dirty="0"/>
              <a:t>Utilize relevant hashtags in tweets to increase visibility among users</a:t>
            </a:r>
          </a:p>
          <a:p>
            <a:pPr lvl="1"/>
            <a:r>
              <a:rPr lang="en-US" sz="2000" dirty="0"/>
              <a:t>Discover more hashtags by seeing what partners are using </a:t>
            </a:r>
          </a:p>
          <a:p>
            <a:pPr>
              <a:spcBef>
                <a:spcPts val="1800"/>
              </a:spcBef>
            </a:pPr>
            <a:r>
              <a:rPr lang="en-US" dirty="0"/>
              <a:t>Engage with partners, other organizations, and industry leaders by liking, commenting, and retweeting</a:t>
            </a:r>
          </a:p>
          <a:p>
            <a:pPr>
              <a:spcBef>
                <a:spcPts val="1800"/>
              </a:spcBef>
            </a:pPr>
            <a:r>
              <a:rPr lang="en-US" dirty="0"/>
              <a:t>Follow partner organizations, industry leaders and community members to stay engaged with a relevant audience</a:t>
            </a:r>
          </a:p>
          <a:p>
            <a:pPr marL="7937" indent="0">
              <a:buNone/>
            </a:pPr>
            <a:endParaRPr lang="en-US" dirty="0"/>
          </a:p>
        </p:txBody>
      </p:sp>
      <p:sp>
        <p:nvSpPr>
          <p:cNvPr id="4" name="Rectangle 3">
            <a:extLst>
              <a:ext uri="{FF2B5EF4-FFF2-40B4-BE49-F238E27FC236}">
                <a16:creationId xmlns:a16="http://schemas.microsoft.com/office/drawing/2014/main" id="{790726A8-4816-C740-842D-8F63F57B45FB}"/>
              </a:ext>
            </a:extLst>
          </p:cNvPr>
          <p:cNvSpPr/>
          <p:nvPr/>
        </p:nvSpPr>
        <p:spPr>
          <a:xfrm>
            <a:off x="9614263" y="-1"/>
            <a:ext cx="2577737" cy="6348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Twitter Png Logo - White Round Twitter Logo Png Clipart ...">
            <a:extLst>
              <a:ext uri="{FF2B5EF4-FFF2-40B4-BE49-F238E27FC236}">
                <a16:creationId xmlns:a16="http://schemas.microsoft.com/office/drawing/2014/main" id="{8C0D3523-4A3F-0A40-B6A3-F9CDE89E7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458" y="2477166"/>
            <a:ext cx="1297002" cy="129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5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86B2142-3914-244E-B0E4-DF6917A161B3}"/>
              </a:ext>
            </a:extLst>
          </p:cNvPr>
          <p:cNvSpPr txBox="1">
            <a:spLocks/>
          </p:cNvSpPr>
          <p:nvPr/>
        </p:nvSpPr>
        <p:spPr>
          <a:xfrm>
            <a:off x="3892728" y="4336869"/>
            <a:ext cx="7471958" cy="1018903"/>
          </a:xfrm>
          <a:prstGeom prst="rect">
            <a:avLst/>
          </a:prstGeom>
          <a:noFill/>
          <a:effectLst/>
        </p:spPr>
        <p:txBody>
          <a:bodyPr vert="horz" lIns="274320" tIns="45720" rIns="91440" bIns="45720" rtlCol="0" anchor="ctr" anchorCtr="0">
            <a:normAutofit/>
          </a:bodyPr>
          <a:lstStyle>
            <a:lvl1pPr marL="7937" indent="0" algn="l" defTabSz="685800" rtl="0" eaLnBrk="1" latinLnBrk="0" hangingPunct="1">
              <a:lnSpc>
                <a:spcPct val="100000"/>
              </a:lnSpc>
              <a:spcBef>
                <a:spcPts val="0"/>
              </a:spcBef>
              <a:buFontTx/>
              <a:buNone/>
              <a:defRPr sz="3500" kern="1200" cap="none" baseline="0">
                <a:solidFill>
                  <a:schemeClr val="accent1"/>
                </a:solidFill>
                <a:latin typeface="+mj-lt"/>
                <a:ea typeface="Microsoft Sans Serif" charset="0"/>
                <a:cs typeface="Microsoft Sans Serif" charset="0"/>
              </a:defRPr>
            </a:lvl1pPr>
            <a:lvl2pPr marL="290512"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2pPr>
            <a:lvl3pPr marL="638175"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3pPr>
            <a:lvl4pPr marL="920750"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4pPr>
            <a:lvl5pPr marL="1203325"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5400" dirty="0"/>
              <a:t>Examples</a:t>
            </a:r>
          </a:p>
        </p:txBody>
      </p:sp>
      <p:cxnSp>
        <p:nvCxnSpPr>
          <p:cNvPr id="6" name="Straight Connector 5">
            <a:extLst>
              <a:ext uri="{FF2B5EF4-FFF2-40B4-BE49-F238E27FC236}">
                <a16:creationId xmlns:a16="http://schemas.microsoft.com/office/drawing/2014/main" id="{1467F75C-5FE4-3841-BF1B-4771A31FAFA2}"/>
              </a:ext>
            </a:extLst>
          </p:cNvPr>
          <p:cNvCxnSpPr>
            <a:cxnSpLocks/>
          </p:cNvCxnSpPr>
          <p:nvPr/>
        </p:nvCxnSpPr>
        <p:spPr>
          <a:xfrm>
            <a:off x="4167048" y="5355772"/>
            <a:ext cx="802495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54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E2F03-894B-4126-B06F-1C9B5616748A}"/>
              </a:ext>
            </a:extLst>
          </p:cNvPr>
          <p:cNvSpPr>
            <a:spLocks noGrp="1"/>
          </p:cNvSpPr>
          <p:nvPr>
            <p:ph type="body" sz="quarter" idx="10"/>
          </p:nvPr>
        </p:nvSpPr>
        <p:spPr>
          <a:xfrm>
            <a:off x="3892728" y="4336869"/>
            <a:ext cx="3605348" cy="1018903"/>
          </a:xfrm>
        </p:spPr>
        <p:txBody>
          <a:bodyPr>
            <a:normAutofit/>
          </a:bodyPr>
          <a:lstStyle/>
          <a:p>
            <a:r>
              <a:rPr lang="en-US" sz="5400" dirty="0"/>
              <a:t>Goals</a:t>
            </a:r>
          </a:p>
        </p:txBody>
      </p:sp>
      <p:cxnSp>
        <p:nvCxnSpPr>
          <p:cNvPr id="3" name="Straight Connector 2">
            <a:extLst>
              <a:ext uri="{FF2B5EF4-FFF2-40B4-BE49-F238E27FC236}">
                <a16:creationId xmlns:a16="http://schemas.microsoft.com/office/drawing/2014/main" id="{450EF80B-7BF4-0940-9D63-36237BCF7BBE}"/>
              </a:ext>
            </a:extLst>
          </p:cNvPr>
          <p:cNvCxnSpPr>
            <a:cxnSpLocks/>
          </p:cNvCxnSpPr>
          <p:nvPr/>
        </p:nvCxnSpPr>
        <p:spPr>
          <a:xfrm>
            <a:off x="4167048" y="5355772"/>
            <a:ext cx="802495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75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Facebook Sign-Up Post</a:t>
            </a:r>
          </a:p>
        </p:txBody>
      </p:sp>
      <p:sp>
        <p:nvSpPr>
          <p:cNvPr id="8" name="Text Placeholder 2">
            <a:extLst>
              <a:ext uri="{FF2B5EF4-FFF2-40B4-BE49-F238E27FC236}">
                <a16:creationId xmlns:a16="http://schemas.microsoft.com/office/drawing/2014/main" id="{F44D6239-66AC-458A-A946-989C43589A1D}"/>
              </a:ext>
            </a:extLst>
          </p:cNvPr>
          <p:cNvSpPr>
            <a:spLocks noGrp="1"/>
          </p:cNvSpPr>
          <p:nvPr>
            <p:ph idx="1"/>
          </p:nvPr>
        </p:nvSpPr>
        <p:spPr>
          <a:xfrm>
            <a:off x="274322" y="1981198"/>
            <a:ext cx="7793234" cy="3843867"/>
          </a:xfrm>
        </p:spPr>
        <p:txBody>
          <a:bodyPr/>
          <a:lstStyle/>
          <a:p>
            <a:pPr lvl="1">
              <a:spcBef>
                <a:spcPts val="1200"/>
              </a:spcBef>
            </a:pPr>
            <a:r>
              <a:rPr lang="en-US" sz="2600" dirty="0"/>
              <a:t>Use paragraph breaks</a:t>
            </a:r>
          </a:p>
          <a:p>
            <a:pPr lvl="1">
              <a:spcBef>
                <a:spcPts val="1200"/>
              </a:spcBef>
            </a:pPr>
            <a:r>
              <a:rPr lang="en-US" sz="2600" dirty="0"/>
              <a:t>Share a link to your sign-up page </a:t>
            </a:r>
          </a:p>
          <a:p>
            <a:pPr lvl="1">
              <a:spcBef>
                <a:spcPts val="1200"/>
              </a:spcBef>
            </a:pPr>
            <a:r>
              <a:rPr lang="en-US" sz="2600" dirty="0"/>
              <a:t>Use approachable language</a:t>
            </a:r>
          </a:p>
          <a:p>
            <a:pPr lvl="1">
              <a:spcBef>
                <a:spcPts val="1200"/>
              </a:spcBef>
            </a:pPr>
            <a:r>
              <a:rPr lang="en-US" sz="2600" dirty="0"/>
              <a:t>Highlight value proposition</a:t>
            </a:r>
          </a:p>
          <a:p>
            <a:pPr marL="7937" indent="0">
              <a:lnSpc>
                <a:spcPct val="150000"/>
              </a:lnSpc>
              <a:spcBef>
                <a:spcPts val="1200"/>
              </a:spcBef>
              <a:buNone/>
            </a:pPr>
            <a:endParaRPr lang="en-US" sz="2800" dirty="0"/>
          </a:p>
          <a:p>
            <a:pPr marL="7937" indent="0">
              <a:lnSpc>
                <a:spcPct val="150000"/>
              </a:lnSpc>
              <a:spcBef>
                <a:spcPts val="1200"/>
              </a:spcBef>
              <a:buNone/>
            </a:pPr>
            <a:endParaRPr lang="en-US" sz="2800" dirty="0"/>
          </a:p>
          <a:p>
            <a:pPr>
              <a:spcBef>
                <a:spcPts val="1200"/>
              </a:spcBef>
            </a:pPr>
            <a:endParaRPr lang="en-US" sz="2800" dirty="0"/>
          </a:p>
        </p:txBody>
      </p:sp>
      <p:pic>
        <p:nvPicPr>
          <p:cNvPr id="4" name="Picture 3">
            <a:extLst>
              <a:ext uri="{FF2B5EF4-FFF2-40B4-BE49-F238E27FC236}">
                <a16:creationId xmlns:a16="http://schemas.microsoft.com/office/drawing/2014/main" id="{CFD4D4C7-4B93-480A-850A-93BD25396512}"/>
              </a:ext>
            </a:extLst>
          </p:cNvPr>
          <p:cNvPicPr>
            <a:picLocks noChangeAspect="1"/>
          </p:cNvPicPr>
          <p:nvPr/>
        </p:nvPicPr>
        <p:blipFill rotWithShape="1">
          <a:blip r:embed="rId3"/>
          <a:srcRect b="5651"/>
          <a:stretch/>
        </p:blipFill>
        <p:spPr>
          <a:xfrm>
            <a:off x="7576489" y="351679"/>
            <a:ext cx="3726772" cy="5668430"/>
          </a:xfrm>
          <a:prstGeom prst="rect">
            <a:avLst/>
          </a:prstGeom>
          <a:ln>
            <a:noFill/>
          </a:ln>
          <a:effectLst>
            <a:outerShdw blurRad="152400" dist="38100" dir="2700000" algn="tl" rotWithShape="0">
              <a:srgbClr val="333333">
                <a:alpha val="35000"/>
              </a:srgbClr>
            </a:outerShdw>
          </a:effectLst>
        </p:spPr>
      </p:pic>
    </p:spTree>
    <p:extLst>
      <p:ext uri="{BB962C8B-B14F-4D97-AF65-F5344CB8AC3E}">
        <p14:creationId xmlns:p14="http://schemas.microsoft.com/office/powerpoint/2010/main" val="3023106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351679"/>
            <a:ext cx="11249810" cy="614415"/>
          </a:xfrm>
        </p:spPr>
        <p:txBody>
          <a:bodyPr/>
          <a:lstStyle/>
          <a:p>
            <a:r>
              <a:rPr lang="en-US" dirty="0"/>
              <a:t>Twitter Sign-Up Thread</a:t>
            </a:r>
          </a:p>
        </p:txBody>
      </p:sp>
      <p:sp>
        <p:nvSpPr>
          <p:cNvPr id="8" name="Text Placeholder 2">
            <a:extLst>
              <a:ext uri="{FF2B5EF4-FFF2-40B4-BE49-F238E27FC236}">
                <a16:creationId xmlns:a16="http://schemas.microsoft.com/office/drawing/2014/main" id="{F44D6239-66AC-458A-A946-989C43589A1D}"/>
              </a:ext>
            </a:extLst>
          </p:cNvPr>
          <p:cNvSpPr>
            <a:spLocks noGrp="1"/>
          </p:cNvSpPr>
          <p:nvPr>
            <p:ph idx="1"/>
          </p:nvPr>
        </p:nvSpPr>
        <p:spPr>
          <a:xfrm>
            <a:off x="274321" y="1050865"/>
            <a:ext cx="11249809" cy="1997135"/>
          </a:xfrm>
        </p:spPr>
        <p:txBody>
          <a:bodyPr>
            <a:normAutofit/>
          </a:bodyPr>
          <a:lstStyle/>
          <a:p>
            <a:pPr lvl="1"/>
            <a:r>
              <a:rPr lang="en-US" sz="2400" dirty="0"/>
              <a:t>Use thread function to post multiple related tweets</a:t>
            </a:r>
          </a:p>
          <a:p>
            <a:pPr lvl="1"/>
            <a:r>
              <a:rPr lang="en-US" sz="2400" dirty="0"/>
              <a:t>Include a high-quality photo</a:t>
            </a:r>
          </a:p>
          <a:p>
            <a:pPr lvl="1"/>
            <a:r>
              <a:rPr lang="en-US" sz="2400" dirty="0"/>
              <a:t>Break into very short paragraphs</a:t>
            </a:r>
          </a:p>
          <a:p>
            <a:pPr lvl="1"/>
            <a:r>
              <a:rPr lang="en-US" sz="2400" dirty="0"/>
              <a:t>Use “(1/X)” to indicate the number of tweets in the thread</a:t>
            </a:r>
          </a:p>
        </p:txBody>
      </p:sp>
      <p:pic>
        <p:nvPicPr>
          <p:cNvPr id="7" name="Picture 6">
            <a:extLst>
              <a:ext uri="{FF2B5EF4-FFF2-40B4-BE49-F238E27FC236}">
                <a16:creationId xmlns:a16="http://schemas.microsoft.com/office/drawing/2014/main" id="{EBE47ECD-F94E-4DA9-B5B2-1DF6F623ED04}"/>
              </a:ext>
            </a:extLst>
          </p:cNvPr>
          <p:cNvPicPr>
            <a:picLocks noChangeAspect="1"/>
          </p:cNvPicPr>
          <p:nvPr/>
        </p:nvPicPr>
        <p:blipFill>
          <a:blip r:embed="rId3"/>
          <a:stretch>
            <a:fillRect/>
          </a:stretch>
        </p:blipFill>
        <p:spPr>
          <a:xfrm>
            <a:off x="1433209" y="3014133"/>
            <a:ext cx="2372253" cy="2891795"/>
          </a:xfrm>
          <a:prstGeom prst="rect">
            <a:avLst/>
          </a:prstGeom>
          <a:ln>
            <a:noFill/>
          </a:ln>
          <a:effectLst>
            <a:outerShdw blurRad="152400" dist="38100" dir="2700000" algn="tl" rotWithShape="0">
              <a:srgbClr val="333333">
                <a:alpha val="35000"/>
              </a:srgbClr>
            </a:outerShdw>
          </a:effectLst>
        </p:spPr>
      </p:pic>
      <p:pic>
        <p:nvPicPr>
          <p:cNvPr id="10" name="Picture 9">
            <a:extLst>
              <a:ext uri="{FF2B5EF4-FFF2-40B4-BE49-F238E27FC236}">
                <a16:creationId xmlns:a16="http://schemas.microsoft.com/office/drawing/2014/main" id="{6A327697-548A-40A9-858E-C8A215C96A30}"/>
              </a:ext>
            </a:extLst>
          </p:cNvPr>
          <p:cNvPicPr>
            <a:picLocks noChangeAspect="1"/>
          </p:cNvPicPr>
          <p:nvPr/>
        </p:nvPicPr>
        <p:blipFill>
          <a:blip r:embed="rId4"/>
          <a:stretch>
            <a:fillRect/>
          </a:stretch>
        </p:blipFill>
        <p:spPr>
          <a:xfrm>
            <a:off x="3909584" y="3014134"/>
            <a:ext cx="3692950" cy="2891793"/>
          </a:xfrm>
          <a:prstGeom prst="rect">
            <a:avLst/>
          </a:prstGeom>
          <a:ln>
            <a:noFill/>
          </a:ln>
          <a:effectLst>
            <a:outerShdw blurRad="152400" dist="38100" dir="2700000" algn="tl" rotWithShape="0">
              <a:srgbClr val="333333">
                <a:alpha val="35000"/>
              </a:srgbClr>
            </a:outerShdw>
          </a:effectLst>
        </p:spPr>
      </p:pic>
      <p:pic>
        <p:nvPicPr>
          <p:cNvPr id="14" name="Picture 13">
            <a:extLst>
              <a:ext uri="{FF2B5EF4-FFF2-40B4-BE49-F238E27FC236}">
                <a16:creationId xmlns:a16="http://schemas.microsoft.com/office/drawing/2014/main" id="{59F46BAB-229A-4F8F-B9DD-5035F6D726ED}"/>
              </a:ext>
            </a:extLst>
          </p:cNvPr>
          <p:cNvPicPr>
            <a:picLocks noChangeAspect="1"/>
          </p:cNvPicPr>
          <p:nvPr/>
        </p:nvPicPr>
        <p:blipFill>
          <a:blip r:embed="rId5"/>
          <a:stretch>
            <a:fillRect/>
          </a:stretch>
        </p:blipFill>
        <p:spPr>
          <a:xfrm>
            <a:off x="7710822" y="3017285"/>
            <a:ext cx="2974688" cy="2888643"/>
          </a:xfrm>
          <a:prstGeom prst="rect">
            <a:avLst/>
          </a:prstGeom>
          <a:ln>
            <a:noFill/>
          </a:ln>
          <a:effectLst>
            <a:outerShdw blurRad="152400" dist="38100" dir="2700000" algn="tl" rotWithShape="0">
              <a:srgbClr val="333333">
                <a:alpha val="35000"/>
              </a:srgbClr>
            </a:outerShdw>
          </a:effectLst>
        </p:spPr>
      </p:pic>
    </p:spTree>
    <p:extLst>
      <p:ext uri="{BB962C8B-B14F-4D97-AF65-F5344CB8AC3E}">
        <p14:creationId xmlns:p14="http://schemas.microsoft.com/office/powerpoint/2010/main" val="41402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7913473-B78F-364B-AA6B-F70F3149B0DF}"/>
              </a:ext>
            </a:extLst>
          </p:cNvPr>
          <p:cNvSpPr txBox="1">
            <a:spLocks/>
          </p:cNvSpPr>
          <p:nvPr/>
        </p:nvSpPr>
        <p:spPr>
          <a:xfrm>
            <a:off x="3892728" y="4336869"/>
            <a:ext cx="7471958" cy="1018903"/>
          </a:xfrm>
          <a:prstGeom prst="rect">
            <a:avLst/>
          </a:prstGeom>
          <a:noFill/>
          <a:effectLst/>
        </p:spPr>
        <p:txBody>
          <a:bodyPr vert="horz" lIns="274320" tIns="45720" rIns="91440" bIns="45720" rtlCol="0" anchor="ctr" anchorCtr="0">
            <a:normAutofit/>
          </a:bodyPr>
          <a:lstStyle>
            <a:lvl1pPr marL="7937" indent="0" algn="l" defTabSz="685800" rtl="0" eaLnBrk="1" latinLnBrk="0" hangingPunct="1">
              <a:lnSpc>
                <a:spcPct val="100000"/>
              </a:lnSpc>
              <a:spcBef>
                <a:spcPts val="0"/>
              </a:spcBef>
              <a:buFontTx/>
              <a:buNone/>
              <a:defRPr sz="3500" kern="1200" cap="none" baseline="0">
                <a:solidFill>
                  <a:schemeClr val="accent1"/>
                </a:solidFill>
                <a:latin typeface="+mj-lt"/>
                <a:ea typeface="Microsoft Sans Serif" charset="0"/>
                <a:cs typeface="Microsoft Sans Serif" charset="0"/>
              </a:defRPr>
            </a:lvl1pPr>
            <a:lvl2pPr marL="290512"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2pPr>
            <a:lvl3pPr marL="638175"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3pPr>
            <a:lvl4pPr marL="920750"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4pPr>
            <a:lvl5pPr marL="1203325"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5400" dirty="0"/>
              <a:t>Success Indicators</a:t>
            </a:r>
          </a:p>
        </p:txBody>
      </p:sp>
      <p:cxnSp>
        <p:nvCxnSpPr>
          <p:cNvPr id="6" name="Straight Connector 5">
            <a:extLst>
              <a:ext uri="{FF2B5EF4-FFF2-40B4-BE49-F238E27FC236}">
                <a16:creationId xmlns:a16="http://schemas.microsoft.com/office/drawing/2014/main" id="{D1CB5443-BABA-0B41-9BE4-20879739943B}"/>
              </a:ext>
            </a:extLst>
          </p:cNvPr>
          <p:cNvCxnSpPr>
            <a:cxnSpLocks/>
          </p:cNvCxnSpPr>
          <p:nvPr/>
        </p:nvCxnSpPr>
        <p:spPr>
          <a:xfrm>
            <a:off x="4167048" y="5355772"/>
            <a:ext cx="802495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Success Indicators (Organic Social)</a:t>
            </a:r>
          </a:p>
        </p:txBody>
      </p:sp>
      <p:sp>
        <p:nvSpPr>
          <p:cNvPr id="3" name="Text Placeholder 2"/>
          <p:cNvSpPr>
            <a:spLocks noGrp="1"/>
          </p:cNvSpPr>
          <p:nvPr>
            <p:ph idx="1"/>
          </p:nvPr>
        </p:nvSpPr>
        <p:spPr>
          <a:xfrm>
            <a:off x="308188" y="1237130"/>
            <a:ext cx="7921412" cy="4939833"/>
          </a:xfrm>
        </p:spPr>
        <p:txBody>
          <a:bodyPr/>
          <a:lstStyle/>
          <a:p>
            <a:pPr marL="7937" indent="0">
              <a:buNone/>
            </a:pPr>
            <a:r>
              <a:rPr lang="en-US" sz="2800" dirty="0">
                <a:latin typeface="+mj-lt"/>
              </a:rPr>
              <a:t>Goal: Improving brand/program awareness</a:t>
            </a:r>
          </a:p>
          <a:p>
            <a:pPr lvl="1"/>
            <a:r>
              <a:rPr lang="en-US" sz="2600" dirty="0"/>
              <a:t> Increased followers on Facebook/Twitter</a:t>
            </a:r>
          </a:p>
          <a:p>
            <a:pPr lvl="1"/>
            <a:r>
              <a:rPr lang="en-US" sz="2600" dirty="0"/>
              <a:t> Increased mentions by other orgs/people</a:t>
            </a:r>
          </a:p>
          <a:p>
            <a:pPr lvl="1"/>
            <a:r>
              <a:rPr lang="en-US" sz="2600" dirty="0"/>
              <a:t> Retweets and shares </a:t>
            </a:r>
          </a:p>
          <a:p>
            <a:pPr lvl="1"/>
            <a:r>
              <a:rPr lang="en-US" sz="2600" dirty="0"/>
              <a:t> Stable engagement metrics (impressions, reach, likes, comments) </a:t>
            </a:r>
          </a:p>
          <a:p>
            <a:pPr marL="7937" indent="0">
              <a:lnSpc>
                <a:spcPct val="150000"/>
              </a:lnSpc>
              <a:buNone/>
            </a:pPr>
            <a:endParaRPr lang="en-US" sz="2800" dirty="0"/>
          </a:p>
          <a:p>
            <a:endParaRPr lang="en-US" sz="2800" dirty="0"/>
          </a:p>
        </p:txBody>
      </p:sp>
      <p:sp>
        <p:nvSpPr>
          <p:cNvPr id="4" name="Rectangle 3">
            <a:extLst>
              <a:ext uri="{FF2B5EF4-FFF2-40B4-BE49-F238E27FC236}">
                <a16:creationId xmlns:a16="http://schemas.microsoft.com/office/drawing/2014/main" id="{2691CCC3-0C2D-4247-B107-18BF76F6B42E}"/>
              </a:ext>
            </a:extLst>
          </p:cNvPr>
          <p:cNvSpPr/>
          <p:nvPr/>
        </p:nvSpPr>
        <p:spPr>
          <a:xfrm>
            <a:off x="9614263" y="-1"/>
            <a:ext cx="2577737" cy="6348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70C0EE7-61D3-A240-B9D7-68671C1AE7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32740" y="2581182"/>
            <a:ext cx="1140592" cy="1033661"/>
          </a:xfrm>
          <a:prstGeom prst="rect">
            <a:avLst/>
          </a:prstGeom>
        </p:spPr>
      </p:pic>
    </p:spTree>
    <p:extLst>
      <p:ext uri="{BB962C8B-B14F-4D97-AF65-F5344CB8AC3E}">
        <p14:creationId xmlns:p14="http://schemas.microsoft.com/office/powerpoint/2010/main" val="294049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351679"/>
            <a:ext cx="11249810" cy="872004"/>
          </a:xfrm>
        </p:spPr>
        <p:txBody>
          <a:bodyPr>
            <a:normAutofit/>
          </a:bodyPr>
          <a:lstStyle/>
          <a:p>
            <a:r>
              <a:rPr lang="en-US"/>
              <a:t>Goals</a:t>
            </a:r>
            <a:endParaRPr lang="en-US" dirty="0"/>
          </a:p>
        </p:txBody>
      </p:sp>
      <p:sp>
        <p:nvSpPr>
          <p:cNvPr id="3" name="Text Placeholder 2"/>
          <p:cNvSpPr>
            <a:spLocks noGrp="1"/>
          </p:cNvSpPr>
          <p:nvPr>
            <p:ph idx="1"/>
          </p:nvPr>
        </p:nvSpPr>
        <p:spPr>
          <a:xfrm>
            <a:off x="300764" y="1236663"/>
            <a:ext cx="11249025" cy="4940300"/>
          </a:xfrm>
        </p:spPr>
        <p:txBody>
          <a:bodyPr/>
          <a:lstStyle/>
          <a:p>
            <a:pPr marL="0" indent="0">
              <a:buNone/>
            </a:pPr>
            <a:r>
              <a:rPr lang="en-US" dirty="0"/>
              <a:t>Project managers can use Facebook and Twitter to:</a:t>
            </a:r>
          </a:p>
          <a:p>
            <a:pPr marL="465138" lvl="1" indent="-284163">
              <a:spcBef>
                <a:spcPts val="1200"/>
              </a:spcBef>
            </a:pPr>
            <a:r>
              <a:rPr lang="en-US" sz="2200" dirty="0">
                <a:latin typeface="+mj-lt"/>
              </a:rPr>
              <a:t>Raise awareness of your project and community solar </a:t>
            </a:r>
            <a:r>
              <a:rPr lang="en-US" sz="2200" dirty="0"/>
              <a:t>as innovative and accessible</a:t>
            </a:r>
          </a:p>
          <a:p>
            <a:pPr marL="465138" lvl="1" indent="-284163">
              <a:spcBef>
                <a:spcPts val="1200"/>
              </a:spcBef>
            </a:pPr>
            <a:r>
              <a:rPr lang="en-US" sz="2200" dirty="0">
                <a:latin typeface="+mj-lt"/>
              </a:rPr>
              <a:t>Build a community </a:t>
            </a:r>
            <a:r>
              <a:rPr lang="en-US" sz="2200" dirty="0"/>
              <a:t>of individuals and organizations that support and advocate for your project</a:t>
            </a:r>
          </a:p>
          <a:p>
            <a:pPr marL="465138" lvl="1" indent="-284163">
              <a:spcBef>
                <a:spcPts val="1200"/>
              </a:spcBef>
            </a:pPr>
            <a:r>
              <a:rPr lang="en-US" sz="2200" dirty="0">
                <a:latin typeface="+mj-lt"/>
              </a:rPr>
              <a:t>Increase engagement and followers </a:t>
            </a:r>
            <a:r>
              <a:rPr lang="en-US" sz="2200" dirty="0"/>
              <a:t>on your social media channels</a:t>
            </a:r>
          </a:p>
          <a:p>
            <a:pPr marL="465138" lvl="1" indent="-284163">
              <a:spcBef>
                <a:spcPts val="1200"/>
              </a:spcBef>
            </a:pPr>
            <a:r>
              <a:rPr lang="en-US" sz="2200" dirty="0">
                <a:latin typeface="+mj-lt"/>
              </a:rPr>
              <a:t>Recruit subscribers </a:t>
            </a:r>
            <a:r>
              <a:rPr lang="en-US" sz="2200" dirty="0"/>
              <a:t>to your project</a:t>
            </a:r>
          </a:p>
          <a:p>
            <a:endParaRPr lang="en-US" dirty="0"/>
          </a:p>
          <a:p>
            <a:endParaRPr lang="en-US" dirty="0"/>
          </a:p>
        </p:txBody>
      </p:sp>
      <p:pic>
        <p:nvPicPr>
          <p:cNvPr id="5" name="Picture 2">
            <a:extLst>
              <a:ext uri="{FF2B5EF4-FFF2-40B4-BE49-F238E27FC236}">
                <a16:creationId xmlns:a16="http://schemas.microsoft.com/office/drawing/2014/main" id="{7469ABD2-273A-4779-9618-5266354B30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351"/>
          <a:stretch/>
        </p:blipFill>
        <p:spPr bwMode="auto">
          <a:xfrm>
            <a:off x="9118977" y="4600412"/>
            <a:ext cx="2430812" cy="123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35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A21CD-9552-A249-B912-583AD49ACB26}"/>
              </a:ext>
            </a:extLst>
          </p:cNvPr>
          <p:cNvSpPr/>
          <p:nvPr/>
        </p:nvSpPr>
        <p:spPr>
          <a:xfrm>
            <a:off x="9026435" y="-1"/>
            <a:ext cx="3165566" cy="6348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51D42-4E77-4EB5-BDF3-731C3FCB86AF}"/>
              </a:ext>
            </a:extLst>
          </p:cNvPr>
          <p:cNvSpPr>
            <a:spLocks noGrp="1"/>
          </p:cNvSpPr>
          <p:nvPr>
            <p:ph type="title"/>
          </p:nvPr>
        </p:nvSpPr>
        <p:spPr/>
        <p:txBody>
          <a:bodyPr>
            <a:normAutofit/>
          </a:bodyPr>
          <a:lstStyle/>
          <a:p>
            <a:r>
              <a:rPr lang="en-US"/>
              <a:t>Keep in Mind…</a:t>
            </a:r>
          </a:p>
        </p:txBody>
      </p:sp>
      <p:sp>
        <p:nvSpPr>
          <p:cNvPr id="3" name="Content Placeholder 2">
            <a:extLst>
              <a:ext uri="{FF2B5EF4-FFF2-40B4-BE49-F238E27FC236}">
                <a16:creationId xmlns:a16="http://schemas.microsoft.com/office/drawing/2014/main" id="{DC08C6E9-04CD-894C-A65A-1762C672F6F6}"/>
              </a:ext>
            </a:extLst>
          </p:cNvPr>
          <p:cNvSpPr>
            <a:spLocks noGrp="1"/>
          </p:cNvSpPr>
          <p:nvPr>
            <p:ph idx="1"/>
          </p:nvPr>
        </p:nvSpPr>
        <p:spPr>
          <a:xfrm>
            <a:off x="274321" y="1237130"/>
            <a:ext cx="7929153" cy="4066389"/>
          </a:xfrm>
        </p:spPr>
        <p:txBody>
          <a:bodyPr/>
          <a:lstStyle/>
          <a:p>
            <a:pPr marL="290512" lvl="1" indent="0">
              <a:lnSpc>
                <a:spcPct val="150000"/>
              </a:lnSpc>
              <a:buNone/>
            </a:pPr>
            <a:r>
              <a:rPr lang="en-US" sz="2400" dirty="0"/>
              <a:t>People share social media content when it… </a:t>
            </a:r>
          </a:p>
          <a:p>
            <a:pPr marL="582613" lvl="1" indent="-233363">
              <a:lnSpc>
                <a:spcPct val="150000"/>
              </a:lnSpc>
            </a:pPr>
            <a:r>
              <a:rPr lang="en-US" sz="2400" b="1" dirty="0"/>
              <a:t>Reinforces their identity</a:t>
            </a:r>
            <a:r>
              <a:rPr lang="en-US" sz="2400" dirty="0"/>
              <a:t>, perspective or opinion.</a:t>
            </a:r>
          </a:p>
          <a:p>
            <a:pPr marL="582613" lvl="1" indent="-233363">
              <a:lnSpc>
                <a:spcPct val="150000"/>
              </a:lnSpc>
            </a:pPr>
            <a:r>
              <a:rPr lang="en-US" sz="2400" dirty="0"/>
              <a:t>Helps them feel </a:t>
            </a:r>
            <a:r>
              <a:rPr lang="en-US" sz="2400" b="1" dirty="0"/>
              <a:t>connected</a:t>
            </a:r>
            <a:r>
              <a:rPr lang="en-US" sz="2400" dirty="0"/>
              <a:t> to others.</a:t>
            </a:r>
          </a:p>
          <a:p>
            <a:pPr marL="582613" lvl="1" indent="-233363">
              <a:lnSpc>
                <a:spcPct val="150000"/>
              </a:lnSpc>
            </a:pPr>
            <a:r>
              <a:rPr lang="en-US" sz="2400" b="1" dirty="0"/>
              <a:t>Delivers value </a:t>
            </a:r>
            <a:r>
              <a:rPr lang="en-US" sz="2400" dirty="0"/>
              <a:t>to their followers.</a:t>
            </a:r>
          </a:p>
          <a:p>
            <a:pPr marL="582613" lvl="1" indent="-233363">
              <a:lnSpc>
                <a:spcPct val="150000"/>
              </a:lnSpc>
            </a:pPr>
            <a:r>
              <a:rPr lang="en-US" sz="2400" dirty="0"/>
              <a:t>Is likely to </a:t>
            </a:r>
            <a:r>
              <a:rPr lang="en-US" sz="2400" b="1" dirty="0"/>
              <a:t>get likes, shares, and positive comments </a:t>
            </a:r>
            <a:r>
              <a:rPr lang="en-US" sz="2400" dirty="0"/>
              <a:t>from their network. </a:t>
            </a:r>
          </a:p>
        </p:txBody>
      </p:sp>
      <p:pic>
        <p:nvPicPr>
          <p:cNvPr id="7" name="Graphic 6">
            <a:extLst>
              <a:ext uri="{FF2B5EF4-FFF2-40B4-BE49-F238E27FC236}">
                <a16:creationId xmlns:a16="http://schemas.microsoft.com/office/drawing/2014/main" id="{4FC7DAF0-3507-E64F-B311-5E85B21645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43012" y="2573441"/>
            <a:ext cx="1029788" cy="1029788"/>
          </a:xfrm>
          <a:prstGeom prst="rect">
            <a:avLst/>
          </a:prstGeom>
        </p:spPr>
      </p:pic>
    </p:spTree>
    <p:extLst>
      <p:ext uri="{BB962C8B-B14F-4D97-AF65-F5344CB8AC3E}">
        <p14:creationId xmlns:p14="http://schemas.microsoft.com/office/powerpoint/2010/main" val="258401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4C6BA5E9-A2A0-FA4B-BDDB-847E627C83CF}"/>
              </a:ext>
            </a:extLst>
          </p:cNvPr>
          <p:cNvSpPr txBox="1">
            <a:spLocks/>
          </p:cNvSpPr>
          <p:nvPr/>
        </p:nvSpPr>
        <p:spPr>
          <a:xfrm>
            <a:off x="3892728" y="4336869"/>
            <a:ext cx="7471958" cy="1018903"/>
          </a:xfrm>
          <a:prstGeom prst="rect">
            <a:avLst/>
          </a:prstGeom>
          <a:noFill/>
          <a:effectLst/>
        </p:spPr>
        <p:txBody>
          <a:bodyPr vert="horz" lIns="274320" tIns="45720" rIns="91440" bIns="45720" rtlCol="0" anchor="ctr" anchorCtr="0">
            <a:normAutofit/>
          </a:bodyPr>
          <a:lstStyle>
            <a:lvl1pPr marL="7937" indent="0" algn="l" defTabSz="685800" rtl="0" eaLnBrk="1" latinLnBrk="0" hangingPunct="1">
              <a:lnSpc>
                <a:spcPct val="100000"/>
              </a:lnSpc>
              <a:spcBef>
                <a:spcPts val="0"/>
              </a:spcBef>
              <a:buFontTx/>
              <a:buNone/>
              <a:defRPr sz="3500" kern="1200" cap="none" baseline="0">
                <a:solidFill>
                  <a:schemeClr val="accent1"/>
                </a:solidFill>
                <a:latin typeface="+mj-lt"/>
                <a:ea typeface="Microsoft Sans Serif" charset="0"/>
                <a:cs typeface="Microsoft Sans Serif" charset="0"/>
              </a:defRPr>
            </a:lvl1pPr>
            <a:lvl2pPr marL="290512"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2pPr>
            <a:lvl3pPr marL="638175"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3pPr>
            <a:lvl4pPr marL="920750"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4pPr>
            <a:lvl5pPr marL="1203325" indent="0" algn="l" defTabSz="685800" rtl="0" eaLnBrk="1" latinLnBrk="0" hangingPunct="1">
              <a:lnSpc>
                <a:spcPct val="90000"/>
              </a:lnSpc>
              <a:spcBef>
                <a:spcPts val="375"/>
              </a:spcBef>
              <a:buFontTx/>
              <a:buNone/>
              <a:defRPr sz="3500" kern="1200">
                <a:solidFill>
                  <a:schemeClr val="tx1"/>
                </a:solidFill>
                <a:latin typeface="Microsoft Sans Serif" charset="0"/>
                <a:ea typeface="Microsoft Sans Serif" charset="0"/>
                <a:cs typeface="Microsoft Sans Serif"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5400" dirty="0"/>
              <a:t>Content Strategy</a:t>
            </a:r>
          </a:p>
        </p:txBody>
      </p:sp>
      <p:cxnSp>
        <p:nvCxnSpPr>
          <p:cNvPr id="6" name="Straight Connector 5">
            <a:extLst>
              <a:ext uri="{FF2B5EF4-FFF2-40B4-BE49-F238E27FC236}">
                <a16:creationId xmlns:a16="http://schemas.microsoft.com/office/drawing/2014/main" id="{D424F662-0B08-C74E-84B5-D88E7BF19922}"/>
              </a:ext>
            </a:extLst>
          </p:cNvPr>
          <p:cNvCxnSpPr>
            <a:cxnSpLocks/>
          </p:cNvCxnSpPr>
          <p:nvPr/>
        </p:nvCxnSpPr>
        <p:spPr>
          <a:xfrm>
            <a:off x="4167048" y="5355772"/>
            <a:ext cx="802495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355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Your Long-Term Narrative</a:t>
            </a:r>
          </a:p>
        </p:txBody>
      </p:sp>
      <p:sp>
        <p:nvSpPr>
          <p:cNvPr id="3" name="Text Placeholder 2"/>
          <p:cNvSpPr>
            <a:spLocks noGrp="1"/>
          </p:cNvSpPr>
          <p:nvPr>
            <p:ph idx="1"/>
          </p:nvPr>
        </p:nvSpPr>
        <p:spPr>
          <a:xfrm>
            <a:off x="326573" y="1054249"/>
            <a:ext cx="8830490" cy="4939833"/>
          </a:xfrm>
        </p:spPr>
        <p:txBody>
          <a:bodyPr>
            <a:normAutofit/>
          </a:bodyPr>
          <a:lstStyle/>
          <a:p>
            <a:pPr marL="7937" indent="0">
              <a:spcAft>
                <a:spcPts val="1200"/>
              </a:spcAft>
              <a:buNone/>
            </a:pPr>
            <a:r>
              <a:rPr lang="en-US" sz="2000" dirty="0"/>
              <a:t>Your organization has history, scope, achievements and goals, and it can be easy to forget that your audience probably isn’t aware of most of that story.</a:t>
            </a:r>
          </a:p>
          <a:p>
            <a:pPr marL="7937" indent="0">
              <a:spcAft>
                <a:spcPts val="1200"/>
              </a:spcAft>
              <a:buNone/>
            </a:pPr>
            <a:r>
              <a:rPr lang="en-US" sz="2000" b="1" dirty="0"/>
              <a:t>Mapping out a content plan or editorial calendar </a:t>
            </a:r>
            <a:r>
              <a:rPr lang="en-US" sz="2000" dirty="0"/>
              <a:t>will allow you to touch on all different aspects of your story in a way that feels natural and authentic. Start with a timely topic or an upcoming event and think about how you can use it as an opportunity to tell your audience a little more about you.</a:t>
            </a:r>
          </a:p>
          <a:p>
            <a:pPr marL="7937" indent="0">
              <a:spcAft>
                <a:spcPts val="1200"/>
              </a:spcAft>
              <a:buNone/>
            </a:pPr>
            <a:r>
              <a:rPr lang="en-US" sz="2000" dirty="0"/>
              <a:t>For example, if you’re participating in an upcoming workshop, instead of simply promoting the time and date, think about ways you can add information or stories that will give your audience important context around the event — and your organization.</a:t>
            </a:r>
          </a:p>
          <a:p>
            <a:pPr marL="7937" indent="0">
              <a:spcAft>
                <a:spcPts val="1200"/>
              </a:spcAft>
              <a:buNone/>
            </a:pPr>
            <a:r>
              <a:rPr lang="en-US" sz="2000" dirty="0"/>
              <a:t>Over time, having an editorial calendar will help your social presence feel more consistent and cohesive. It can also take away the struggle of thinking of what to post about, or scrambling to come up with something at the last minute.</a:t>
            </a:r>
          </a:p>
        </p:txBody>
      </p:sp>
      <p:sp>
        <p:nvSpPr>
          <p:cNvPr id="4" name="Rectangle 3">
            <a:extLst>
              <a:ext uri="{FF2B5EF4-FFF2-40B4-BE49-F238E27FC236}">
                <a16:creationId xmlns:a16="http://schemas.microsoft.com/office/drawing/2014/main" id="{8594A8D6-1386-A247-BD6C-5C9FC9F08D7A}"/>
              </a:ext>
            </a:extLst>
          </p:cNvPr>
          <p:cNvSpPr/>
          <p:nvPr/>
        </p:nvSpPr>
        <p:spPr>
          <a:xfrm>
            <a:off x="9614263" y="-1"/>
            <a:ext cx="2577737" cy="6348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2EFC8E9B-3639-9C49-9815-81569598A2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2273" y="2474323"/>
            <a:ext cx="1304110" cy="1304110"/>
          </a:xfrm>
          <a:prstGeom prst="rect">
            <a:avLst/>
          </a:prstGeom>
        </p:spPr>
      </p:pic>
    </p:spTree>
    <p:extLst>
      <p:ext uri="{BB962C8B-B14F-4D97-AF65-F5344CB8AC3E}">
        <p14:creationId xmlns:p14="http://schemas.microsoft.com/office/powerpoint/2010/main" val="158824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Connect Your Organization to Your Community</a:t>
            </a:r>
          </a:p>
        </p:txBody>
      </p:sp>
      <p:sp>
        <p:nvSpPr>
          <p:cNvPr id="3" name="Text Placeholder 2"/>
          <p:cNvSpPr>
            <a:spLocks noGrp="1"/>
          </p:cNvSpPr>
          <p:nvPr>
            <p:ph idx="1"/>
          </p:nvPr>
        </p:nvSpPr>
        <p:spPr>
          <a:xfrm>
            <a:off x="274321" y="1237130"/>
            <a:ext cx="8895805" cy="4939833"/>
          </a:xfrm>
        </p:spPr>
        <p:txBody>
          <a:bodyPr>
            <a:normAutofit/>
          </a:bodyPr>
          <a:lstStyle/>
          <a:p>
            <a:pPr marL="7937" indent="0">
              <a:spcAft>
                <a:spcPts val="1200"/>
              </a:spcAft>
              <a:buNone/>
            </a:pPr>
            <a:r>
              <a:rPr lang="en-US" sz="2000" dirty="0"/>
              <a:t>To most of your audience, the most compelling thing about your organization is not just that it’s doing good — it’s that it’s doing good in their community.</a:t>
            </a:r>
          </a:p>
          <a:p>
            <a:pPr marL="7937" indent="0">
              <a:spcAft>
                <a:spcPts val="1200"/>
              </a:spcAft>
              <a:buNone/>
            </a:pPr>
            <a:r>
              <a:rPr lang="en-US" sz="2000" dirty="0"/>
              <a:t>Lean into this by including details, stories and images that </a:t>
            </a:r>
            <a:r>
              <a:rPr lang="en-US" sz="2000" b="1" dirty="0"/>
              <a:t>remind your followers that you’re in their neighborhood</a:t>
            </a:r>
            <a:r>
              <a:rPr lang="en-US" sz="2000" dirty="0"/>
              <a:t>. Setting the scene will pique their interest and make your message more memorable; it will also give your brand credibility that pays off in the long run.</a:t>
            </a:r>
          </a:p>
          <a:p>
            <a:pPr marL="7937" indent="0">
              <a:spcAft>
                <a:spcPts val="1200"/>
              </a:spcAft>
              <a:buNone/>
            </a:pPr>
            <a:r>
              <a:rPr lang="en-US" sz="2000" dirty="0"/>
              <a:t>Localizing your content also makes your social media accounts welcoming to curious neighbors or clients who may be unfamiliar with the way community solar projects work. At the same time, it can help keep you from developing a habit of sharing too much industry news, which often falls flat on social media if it’s too dry or abstract, or intended for an insider audience.</a:t>
            </a:r>
          </a:p>
        </p:txBody>
      </p:sp>
      <p:sp>
        <p:nvSpPr>
          <p:cNvPr id="4" name="Rectangle 3">
            <a:extLst>
              <a:ext uri="{FF2B5EF4-FFF2-40B4-BE49-F238E27FC236}">
                <a16:creationId xmlns:a16="http://schemas.microsoft.com/office/drawing/2014/main" id="{EE18E135-2BC4-9149-8DF2-C5E2DC1DA944}"/>
              </a:ext>
            </a:extLst>
          </p:cNvPr>
          <p:cNvSpPr/>
          <p:nvPr/>
        </p:nvSpPr>
        <p:spPr>
          <a:xfrm>
            <a:off x="9614263" y="-1"/>
            <a:ext cx="2577737" cy="6348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E99AB45C-3F4A-8540-AACB-C4AED68CE9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7342" y="2556997"/>
            <a:ext cx="808608" cy="1092862"/>
          </a:xfrm>
          <a:prstGeom prst="rect">
            <a:avLst/>
          </a:prstGeom>
        </p:spPr>
      </p:pic>
    </p:spTree>
    <p:extLst>
      <p:ext uri="{BB962C8B-B14F-4D97-AF65-F5344CB8AC3E}">
        <p14:creationId xmlns:p14="http://schemas.microsoft.com/office/powerpoint/2010/main" val="268645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Real Stories With Real Impacts</a:t>
            </a:r>
          </a:p>
        </p:txBody>
      </p:sp>
      <p:sp>
        <p:nvSpPr>
          <p:cNvPr id="3" name="Text Placeholder 2"/>
          <p:cNvSpPr>
            <a:spLocks noGrp="1"/>
          </p:cNvSpPr>
          <p:nvPr>
            <p:ph idx="1"/>
          </p:nvPr>
        </p:nvSpPr>
        <p:spPr>
          <a:xfrm>
            <a:off x="274322" y="902789"/>
            <a:ext cx="8948056" cy="5197249"/>
          </a:xfrm>
        </p:spPr>
        <p:txBody>
          <a:bodyPr>
            <a:normAutofit/>
          </a:bodyPr>
          <a:lstStyle/>
          <a:p>
            <a:pPr marL="7937" indent="0">
              <a:spcAft>
                <a:spcPts val="1200"/>
              </a:spcAft>
              <a:buNone/>
            </a:pPr>
            <a:r>
              <a:rPr lang="en-US" sz="2000" dirty="0"/>
              <a:t>Community solar programs aren’t familiar to many people, even if they follow your social media accounts. Therefore, it’s important to </a:t>
            </a:r>
            <a:r>
              <a:rPr lang="en-US" sz="2000" b="1" dirty="0"/>
              <a:t>humanize your brand</a:t>
            </a:r>
            <a:r>
              <a:rPr lang="en-US" sz="2000" dirty="0"/>
              <a:t> and to make your content as accessible as possible.</a:t>
            </a:r>
          </a:p>
          <a:p>
            <a:pPr marL="7937" indent="0">
              <a:spcAft>
                <a:spcPts val="1200"/>
              </a:spcAft>
              <a:buNone/>
            </a:pPr>
            <a:r>
              <a:rPr lang="en-US" sz="2000" dirty="0"/>
              <a:t>This means using natural language to tell your story, keeping it simple and explaining unfamiliar terms and concepts if necessary. Make your points more meaningful by taking care to connect them to real-world outcomes that the layperson can understand and appreciate.</a:t>
            </a:r>
          </a:p>
          <a:p>
            <a:pPr marL="7937" indent="0">
              <a:spcAft>
                <a:spcPts val="1200"/>
              </a:spcAft>
              <a:buNone/>
            </a:pPr>
            <a:r>
              <a:rPr lang="en-US" sz="2000" dirty="0"/>
              <a:t>For example, if you’re talking about a family that has participated in your program, don’t just focus on the technical details and financial rewards. Dig a little deeper to show how it’s changed their lives or their perspective, or how they’ve benefitted in ways they didn’t expect. Telling a human story will give your content much broader and longer-lasting appeal.</a:t>
            </a:r>
          </a:p>
          <a:p>
            <a:pPr marL="7937" indent="0">
              <a:spcAft>
                <a:spcPts val="1200"/>
              </a:spcAft>
              <a:buNone/>
            </a:pPr>
            <a:r>
              <a:rPr lang="en-US" sz="2000" dirty="0"/>
              <a:t>In the end, your goal should be to communicate the value of your work as clearly as possible — leading to more followers and increased engagement.</a:t>
            </a:r>
          </a:p>
        </p:txBody>
      </p:sp>
      <p:sp>
        <p:nvSpPr>
          <p:cNvPr id="4" name="Rectangle 3">
            <a:extLst>
              <a:ext uri="{FF2B5EF4-FFF2-40B4-BE49-F238E27FC236}">
                <a16:creationId xmlns:a16="http://schemas.microsoft.com/office/drawing/2014/main" id="{A8358063-277F-9F4D-B25E-D801C7E7B524}"/>
              </a:ext>
            </a:extLst>
          </p:cNvPr>
          <p:cNvSpPr/>
          <p:nvPr/>
        </p:nvSpPr>
        <p:spPr>
          <a:xfrm>
            <a:off x="9614263" y="-1"/>
            <a:ext cx="2577737" cy="6348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560632A-96E2-0849-A5FF-0BA365ED8F6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92177" y="2520620"/>
            <a:ext cx="1218891" cy="1218891"/>
          </a:xfrm>
          <a:prstGeom prst="rect">
            <a:avLst/>
          </a:prstGeom>
        </p:spPr>
      </p:pic>
    </p:spTree>
    <p:extLst>
      <p:ext uri="{BB962C8B-B14F-4D97-AF65-F5344CB8AC3E}">
        <p14:creationId xmlns:p14="http://schemas.microsoft.com/office/powerpoint/2010/main" val="363662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Promote Your Program!</a:t>
            </a:r>
          </a:p>
        </p:txBody>
      </p:sp>
      <p:sp>
        <p:nvSpPr>
          <p:cNvPr id="3" name="Text Placeholder 2"/>
          <p:cNvSpPr>
            <a:spLocks noGrp="1"/>
          </p:cNvSpPr>
          <p:nvPr>
            <p:ph idx="1"/>
          </p:nvPr>
        </p:nvSpPr>
        <p:spPr>
          <a:xfrm>
            <a:off x="313510" y="1354697"/>
            <a:ext cx="6648993" cy="3896573"/>
          </a:xfrm>
        </p:spPr>
        <p:txBody>
          <a:bodyPr>
            <a:normAutofit/>
          </a:bodyPr>
          <a:lstStyle/>
          <a:p>
            <a:pPr marL="7937" indent="0">
              <a:spcAft>
                <a:spcPts val="1200"/>
              </a:spcAft>
              <a:buNone/>
            </a:pPr>
            <a:r>
              <a:rPr lang="en-US" sz="2000" dirty="0"/>
              <a:t>Although it may seem counterintuitive, a good rule of thumb is to limit explicitly self-promotional posts to about </a:t>
            </a:r>
            <a:r>
              <a:rPr lang="en-US" sz="2000" b="1" dirty="0"/>
              <a:t>10%</a:t>
            </a:r>
            <a:r>
              <a:rPr lang="en-US" sz="2000" dirty="0"/>
              <a:t> of what you share. Think of these as posts that make a direct “ask” of your audience, like “Sign up for our project!” If you’re asking your followers to take the same action over and over, they’re likely to lose interest pretty quickly.</a:t>
            </a:r>
          </a:p>
          <a:p>
            <a:pPr marL="7937" indent="0">
              <a:spcAft>
                <a:spcPts val="1200"/>
              </a:spcAft>
              <a:buNone/>
            </a:pPr>
            <a:r>
              <a:rPr lang="en-US" sz="2000" dirty="0"/>
              <a:t>But a well-timed promotional post can stand out with a </a:t>
            </a:r>
            <a:r>
              <a:rPr lang="en-US" sz="2000" b="1" dirty="0"/>
              <a:t>clear call-to-action and a compelling visual</a:t>
            </a:r>
            <a:r>
              <a:rPr lang="en-US" sz="2000" dirty="0"/>
              <a:t>. Point to a webpage where users can easily take action or learn more. And don’t say more than you need to — a strong value proposition should speak for itself.</a:t>
            </a:r>
          </a:p>
        </p:txBody>
      </p:sp>
      <p:pic>
        <p:nvPicPr>
          <p:cNvPr id="1028" name="Picture 4">
            <a:extLst>
              <a:ext uri="{FF2B5EF4-FFF2-40B4-BE49-F238E27FC236}">
                <a16:creationId xmlns:a16="http://schemas.microsoft.com/office/drawing/2014/main" id="{02A4D11E-D86D-4135-91D2-1C8635557B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59"/>
          <a:stretch/>
        </p:blipFill>
        <p:spPr bwMode="auto">
          <a:xfrm>
            <a:off x="7524207" y="1460721"/>
            <a:ext cx="4667793" cy="332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51100"/>
      </p:ext>
    </p:extLst>
  </p:cSld>
  <p:clrMapOvr>
    <a:masterClrMapping/>
  </p:clrMapOvr>
</p:sld>
</file>

<file path=ppt/theme/theme1.xml><?xml version="1.0" encoding="utf-8"?>
<a:theme xmlns:a="http://schemas.openxmlformats.org/drawingml/2006/main" name="OR-CSP_PPT_Theme">
  <a:themeElements>
    <a:clrScheme name="OR CSP">
      <a:dk1>
        <a:srgbClr val="48494F"/>
      </a:dk1>
      <a:lt1>
        <a:srgbClr val="FFFFFF"/>
      </a:lt1>
      <a:dk2>
        <a:srgbClr val="48494F"/>
      </a:dk2>
      <a:lt2>
        <a:srgbClr val="E8E7E6"/>
      </a:lt2>
      <a:accent1>
        <a:srgbClr val="008D51"/>
      </a:accent1>
      <a:accent2>
        <a:srgbClr val="2FA7CC"/>
      </a:accent2>
      <a:accent3>
        <a:srgbClr val="FCA659"/>
      </a:accent3>
      <a:accent4>
        <a:srgbClr val="EBF938"/>
      </a:accent4>
      <a:accent5>
        <a:srgbClr val="D893E2"/>
      </a:accent5>
      <a:accent6>
        <a:srgbClr val="146D60"/>
      </a:accent6>
      <a:hlink>
        <a:srgbClr val="057C46"/>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CSP_PPT_Theme" id="{8A7895C3-0CD3-1041-9F2B-BF4A82F51607}" vid="{08F5E1E5-0A73-7A42-8DA4-E898C4CF4D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956E25094A9748A43F1D79894A3F05" ma:contentTypeVersion="10" ma:contentTypeDescription="Create a new document." ma:contentTypeScope="" ma:versionID="535df221ec44459938e1e7c75abe4cef">
  <xsd:schema xmlns:xsd="http://www.w3.org/2001/XMLSchema" xmlns:xs="http://www.w3.org/2001/XMLSchema" xmlns:p="http://schemas.microsoft.com/office/2006/metadata/properties" xmlns:ns2="1286d89d-1b87-4861-be0f-2e356d2e856e" targetNamespace="http://schemas.microsoft.com/office/2006/metadata/properties" ma:root="true" ma:fieldsID="e45b5e77bec81b1198bad8f38e383342" ns2:_="">
    <xsd:import namespace="1286d89d-1b87-4861-be0f-2e356d2e85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6d89d-1b87-4861-be0f-2e356d2e85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CF3B01-05E8-4360-9C82-82E565A3989D}">
  <ds:schemaRefs>
    <ds:schemaRef ds:uri="1286d89d-1b87-4861-be0f-2e356d2e85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E71A315-148B-4811-BF49-F664016F0794}">
  <ds:schemaRefs>
    <ds:schemaRef ds:uri="http://schemas.microsoft.com/office/infopath/2007/PartnerControls"/>
    <ds:schemaRef ds:uri="http://purl.org/dc/elements/1.1/"/>
    <ds:schemaRef ds:uri="http://schemas.microsoft.com/office/2006/documentManagement/types"/>
    <ds:schemaRef ds:uri="http://purl.org/dc/terms/"/>
    <ds:schemaRef ds:uri="http://purl.org/dc/dcmitype/"/>
    <ds:schemaRef ds:uri="http://schemas.microsoft.com/office/2006/metadata/properties"/>
    <ds:schemaRef ds:uri="1286d89d-1b87-4861-be0f-2e356d2e856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D5B57F-7DB4-4111-9EE7-6871D63E6B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OR-CSP_PPT_Theme</Template>
  <TotalTime>45</TotalTime>
  <Words>1708</Words>
  <Application>Microsoft Macintosh PowerPoint</Application>
  <PresentationFormat>Widescreen</PresentationFormat>
  <Paragraphs>124</Paragraphs>
  <Slides>23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Black</vt:lpstr>
      <vt:lpstr>Calibri</vt:lpstr>
      <vt:lpstr>Franklin Gothic Book</vt:lpstr>
      <vt:lpstr>Franklin Gothic Demi</vt:lpstr>
      <vt:lpstr>Franklin Gothic Medium</vt:lpstr>
      <vt:lpstr>Georgia</vt:lpstr>
      <vt:lpstr>Microsoft Sans Serif</vt:lpstr>
      <vt:lpstr>OR-CSP_PPT_Theme</vt:lpstr>
      <vt:lpstr>PowerPoint Presentation</vt:lpstr>
      <vt:lpstr>PowerPoint Presentation</vt:lpstr>
      <vt:lpstr>Goals</vt:lpstr>
      <vt:lpstr>Keep in Mind…</vt:lpstr>
      <vt:lpstr>PowerPoint Presentation</vt:lpstr>
      <vt:lpstr>Think About Your Long-Term Narrative</vt:lpstr>
      <vt:lpstr>Connect Your Organization to Your Community</vt:lpstr>
      <vt:lpstr>Share Real Stories With Real Impacts</vt:lpstr>
      <vt:lpstr>Promote Your Program!</vt:lpstr>
      <vt:lpstr>PowerPoint Presentation</vt:lpstr>
      <vt:lpstr>Social Media Best Practices </vt:lpstr>
      <vt:lpstr>Social Media Best Practices </vt:lpstr>
      <vt:lpstr>Social Media Best Practices </vt:lpstr>
      <vt:lpstr>Boost Top-Performing Posts</vt:lpstr>
      <vt:lpstr>Leverage Partners and Similar Organizations</vt:lpstr>
      <vt:lpstr>Optimize Your Website</vt:lpstr>
      <vt:lpstr>Facebook</vt:lpstr>
      <vt:lpstr>Twitter</vt:lpstr>
      <vt:lpstr>PowerPoint Presentation</vt:lpstr>
      <vt:lpstr>Facebook Sign-Up Post</vt:lpstr>
      <vt:lpstr>Twitter Sign-Up Thread</vt:lpstr>
      <vt:lpstr>PowerPoint Presentation</vt:lpstr>
      <vt:lpstr>Success Indicators (Organic Social)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Alpana Nadagouda</dc:creator>
  <cp:lastModifiedBy>Christina Cheuk</cp:lastModifiedBy>
  <cp:revision>5</cp:revision>
  <dcterms:created xsi:type="dcterms:W3CDTF">2018-02-01T17:30:16Z</dcterms:created>
  <dcterms:modified xsi:type="dcterms:W3CDTF">2020-10-02T20:11:34Z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0x0101008C956E25094A9748A43F1D79894A3F05</vt:lpwstr>
  </property>
</Properties>
</file>